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6.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7.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9" r:id="rId4"/>
    <p:sldMasterId id="2147483936" r:id="rId5"/>
    <p:sldMasterId id="2147483943" r:id="rId6"/>
    <p:sldMasterId id="2147483965" r:id="rId7"/>
    <p:sldMasterId id="2147483968" r:id="rId8"/>
    <p:sldMasterId id="2147483971" r:id="rId9"/>
    <p:sldMasterId id="2147484004" r:id="rId10"/>
    <p:sldMasterId id="2147483976" r:id="rId11"/>
  </p:sldMasterIdLst>
  <p:notesMasterIdLst>
    <p:notesMasterId r:id="rId68"/>
  </p:notesMasterIdLst>
  <p:sldIdLst>
    <p:sldId id="436" r:id="rId12"/>
    <p:sldId id="566" r:id="rId13"/>
    <p:sldId id="433" r:id="rId14"/>
    <p:sldId id="434" r:id="rId15"/>
    <p:sldId id="435" r:id="rId16"/>
    <p:sldId id="916" r:id="rId17"/>
    <p:sldId id="437" r:id="rId18"/>
    <p:sldId id="438" r:id="rId19"/>
    <p:sldId id="728" r:id="rId20"/>
    <p:sldId id="825" r:id="rId21"/>
    <p:sldId id="579" r:id="rId22"/>
    <p:sldId id="418" r:id="rId23"/>
    <p:sldId id="585" r:id="rId24"/>
    <p:sldId id="419" r:id="rId25"/>
    <p:sldId id="827" r:id="rId26"/>
    <p:sldId id="828" r:id="rId27"/>
    <p:sldId id="422" r:id="rId28"/>
    <p:sldId id="429" r:id="rId29"/>
    <p:sldId id="423" r:id="rId30"/>
    <p:sldId id="430" r:id="rId31"/>
    <p:sldId id="831" r:id="rId32"/>
    <p:sldId id="833" r:id="rId33"/>
    <p:sldId id="834" r:id="rId34"/>
    <p:sldId id="762" r:id="rId35"/>
    <p:sldId id="836" r:id="rId36"/>
    <p:sldId id="837" r:id="rId37"/>
    <p:sldId id="838" r:id="rId38"/>
    <p:sldId id="839" r:id="rId39"/>
    <p:sldId id="840" r:id="rId40"/>
    <p:sldId id="841" r:id="rId41"/>
    <p:sldId id="917" r:id="rId42"/>
    <p:sldId id="763" r:id="rId43"/>
    <p:sldId id="842" r:id="rId44"/>
    <p:sldId id="843" r:id="rId45"/>
    <p:sldId id="918" r:id="rId46"/>
    <p:sldId id="765" r:id="rId47"/>
    <p:sldId id="920" r:id="rId48"/>
    <p:sldId id="766" r:id="rId49"/>
    <p:sldId id="770" r:id="rId50"/>
    <p:sldId id="844" r:id="rId51"/>
    <p:sldId id="845" r:id="rId52"/>
    <p:sldId id="771" r:id="rId53"/>
    <p:sldId id="846" r:id="rId54"/>
    <p:sldId id="775" r:id="rId55"/>
    <p:sldId id="847" r:id="rId56"/>
    <p:sldId id="921" r:id="rId57"/>
    <p:sldId id="848" r:id="rId58"/>
    <p:sldId id="428" r:id="rId59"/>
    <p:sldId id="922" r:id="rId60"/>
    <p:sldId id="431" r:id="rId61"/>
    <p:sldId id="923" r:id="rId62"/>
    <p:sldId id="924" r:id="rId63"/>
    <p:sldId id="925" r:id="rId64"/>
    <p:sldId id="926" r:id="rId65"/>
    <p:sldId id="927" r:id="rId66"/>
    <p:sldId id="432" r:id="rId67"/>
  </p:sldIdLst>
  <p:sldSz cx="9144000" cy="6858000" type="screen4x3"/>
  <p:notesSz cx="7315200" cy="9601200"/>
  <p:custDataLst>
    <p:tags r:id="rId6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2976" userDrawn="1">
          <p15:clr>
            <a:srgbClr val="A4A3A4"/>
          </p15:clr>
        </p15:guide>
        <p15:guide id="3" orient="horz" pos="1108" userDrawn="1">
          <p15:clr>
            <a:srgbClr val="A4A3A4"/>
          </p15:clr>
        </p15:guide>
        <p15:guide id="4" pos="442" userDrawn="1">
          <p15:clr>
            <a:srgbClr val="A4A3A4"/>
          </p15:clr>
        </p15:guide>
        <p15:guide id="5" orient="horz" pos="259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arvin, Megan - Hoboken" initials="MG" lastIdx="38" clrIdx="0"/>
  <p:cmAuthor id="1" name="Michael, Leah - Indianapolis" initials="LM" lastIdx="9" clrIdx="1"/>
  <p:cmAuthor id="2" name="Heaney, Barbara - Hoboken" initials="BH" lastIdx="3" clrIdx="2"/>
  <p:cmAuthor id="3" name="Perry, Nancy - Hoboken" initials="NP" lastIdx="21" clrIdx="3"/>
  <p:cmAuthor id="4" name="BHUVANESWARI V Venkatesan" initials="BVV" lastIdx="2"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6E78"/>
    <a:srgbClr val="F2F2F1"/>
    <a:srgbClr val="19786E"/>
    <a:srgbClr val="00007F"/>
    <a:srgbClr val="931B21"/>
    <a:srgbClr val="930000"/>
    <a:srgbClr val="EAEAE9"/>
    <a:srgbClr val="E4E5E3"/>
    <a:srgbClr val="EB97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19" autoAdjust="0"/>
    <p:restoredTop sz="80578" autoAdjust="0"/>
  </p:normalViewPr>
  <p:slideViewPr>
    <p:cSldViewPr>
      <p:cViewPr varScale="1">
        <p:scale>
          <a:sx n="85" d="100"/>
          <a:sy n="85" d="100"/>
        </p:scale>
        <p:origin x="2392" y="176"/>
      </p:cViewPr>
      <p:guideLst>
        <p:guide orient="horz" pos="2064"/>
        <p:guide pos="2976"/>
        <p:guide orient="horz" pos="1108"/>
        <p:guide pos="442"/>
        <p:guide orient="horz" pos="2590"/>
      </p:guideLst>
    </p:cSldViewPr>
  </p:slideViewPr>
  <p:outlineViewPr>
    <p:cViewPr>
      <p:scale>
        <a:sx n="33" d="100"/>
        <a:sy n="33" d="100"/>
      </p:scale>
      <p:origin x="0" y="9858"/>
    </p:cViewPr>
  </p:outlineViewPr>
  <p:notesTextViewPr>
    <p:cViewPr>
      <p:scale>
        <a:sx n="125" d="100"/>
        <a:sy n="125" d="100"/>
      </p:scale>
      <p:origin x="0" y="0"/>
    </p:cViewPr>
  </p:notesTextViewPr>
  <p:sorterViewPr>
    <p:cViewPr>
      <p:scale>
        <a:sx n="70" d="100"/>
        <a:sy n="70" d="100"/>
      </p:scale>
      <p:origin x="0" y="0"/>
    </p:cViewPr>
  </p:sorterViewPr>
  <p:notesViewPr>
    <p:cSldViewPr>
      <p:cViewPr varScale="1">
        <p:scale>
          <a:sx n="91" d="100"/>
          <a:sy n="91" d="100"/>
        </p:scale>
        <p:origin x="2472" y="184"/>
      </p:cViewPr>
      <p:guideLst>
        <p:guide orient="horz" pos="3024"/>
        <p:guide pos="2304"/>
      </p:guideLst>
    </p:cSldViewPr>
  </p:notesViewPr>
  <p:gridSpacing cx="75895" cy="75895"/>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0.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tags" Target="tags/tag1.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 Type="http://schemas.openxmlformats.org/officeDocument/2006/relationships/slideMaster" Target="slideMasters/slideMaster4.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194C1A8-DC4B-4329-AF88-FD913597DE85}" type="datetimeFigureOut">
              <a:rPr lang="en-US" smtClean="0"/>
              <a:pPr/>
              <a:t>2/10/26</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A8073E54-D085-4E2E-B9A5-A53D7E51940E}" type="slidenum">
              <a:rPr lang="en-US" smtClean="0"/>
              <a:pPr/>
              <a:t>‹#›</a:t>
            </a:fld>
            <a:endParaRPr lang="en-US" dirty="0"/>
          </a:p>
        </p:txBody>
      </p:sp>
    </p:spTree>
    <p:extLst>
      <p:ext uri="{BB962C8B-B14F-4D97-AF65-F5344CB8AC3E}">
        <p14:creationId xmlns:p14="http://schemas.microsoft.com/office/powerpoint/2010/main" val="26307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a:t>
            </a:fld>
            <a:endParaRPr lang="en-US" dirty="0"/>
          </a:p>
        </p:txBody>
      </p:sp>
    </p:spTree>
    <p:extLst>
      <p:ext uri="{BB962C8B-B14F-4D97-AF65-F5344CB8AC3E}">
        <p14:creationId xmlns:p14="http://schemas.microsoft.com/office/powerpoint/2010/main" val="26783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10</a:t>
            </a:fld>
            <a:endParaRPr lang="en-US" dirty="0"/>
          </a:p>
        </p:txBody>
      </p:sp>
    </p:spTree>
    <p:extLst>
      <p:ext uri="{BB962C8B-B14F-4D97-AF65-F5344CB8AC3E}">
        <p14:creationId xmlns:p14="http://schemas.microsoft.com/office/powerpoint/2010/main" val="957510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11</a:t>
            </a:fld>
            <a:endParaRPr lang="en-US" dirty="0"/>
          </a:p>
        </p:txBody>
      </p:sp>
    </p:spTree>
    <p:extLst>
      <p:ext uri="{BB962C8B-B14F-4D97-AF65-F5344CB8AC3E}">
        <p14:creationId xmlns:p14="http://schemas.microsoft.com/office/powerpoint/2010/main" val="3657137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12</a:t>
            </a:fld>
            <a:endParaRPr lang="en-US" dirty="0"/>
          </a:p>
        </p:txBody>
      </p:sp>
    </p:spTree>
    <p:extLst>
      <p:ext uri="{BB962C8B-B14F-4D97-AF65-F5344CB8AC3E}">
        <p14:creationId xmlns:p14="http://schemas.microsoft.com/office/powerpoint/2010/main" val="3557488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13</a:t>
            </a:fld>
            <a:endParaRPr lang="en-US" dirty="0"/>
          </a:p>
        </p:txBody>
      </p:sp>
    </p:spTree>
    <p:extLst>
      <p:ext uri="{BB962C8B-B14F-4D97-AF65-F5344CB8AC3E}">
        <p14:creationId xmlns:p14="http://schemas.microsoft.com/office/powerpoint/2010/main" val="959327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14</a:t>
            </a:fld>
            <a:endParaRPr lang="en-US" dirty="0"/>
          </a:p>
        </p:txBody>
      </p:sp>
    </p:spTree>
    <p:extLst>
      <p:ext uri="{BB962C8B-B14F-4D97-AF65-F5344CB8AC3E}">
        <p14:creationId xmlns:p14="http://schemas.microsoft.com/office/powerpoint/2010/main" val="436394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15</a:t>
            </a:fld>
            <a:endParaRPr lang="en-US" dirty="0"/>
          </a:p>
        </p:txBody>
      </p:sp>
    </p:spTree>
    <p:extLst>
      <p:ext uri="{BB962C8B-B14F-4D97-AF65-F5344CB8AC3E}">
        <p14:creationId xmlns:p14="http://schemas.microsoft.com/office/powerpoint/2010/main" val="1607227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16</a:t>
            </a:fld>
            <a:endParaRPr lang="en-US" dirty="0"/>
          </a:p>
        </p:txBody>
      </p:sp>
    </p:spTree>
    <p:extLst>
      <p:ext uri="{BB962C8B-B14F-4D97-AF65-F5344CB8AC3E}">
        <p14:creationId xmlns:p14="http://schemas.microsoft.com/office/powerpoint/2010/main" val="1091297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17</a:t>
            </a:fld>
            <a:endParaRPr lang="en-US" dirty="0"/>
          </a:p>
        </p:txBody>
      </p:sp>
    </p:spTree>
    <p:extLst>
      <p:ext uri="{BB962C8B-B14F-4D97-AF65-F5344CB8AC3E}">
        <p14:creationId xmlns:p14="http://schemas.microsoft.com/office/powerpoint/2010/main" val="2332976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073E54-D085-4E2E-B9A5-A53D7E51940E}" type="slidenum">
              <a:rPr lang="en-US" smtClean="0"/>
              <a:pPr/>
              <a:t>18</a:t>
            </a:fld>
            <a:endParaRPr lang="en-US" dirty="0"/>
          </a:p>
        </p:txBody>
      </p:sp>
    </p:spTree>
    <p:extLst>
      <p:ext uri="{BB962C8B-B14F-4D97-AF65-F5344CB8AC3E}">
        <p14:creationId xmlns:p14="http://schemas.microsoft.com/office/powerpoint/2010/main" val="3580200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19</a:t>
            </a:fld>
            <a:endParaRPr lang="en-US" dirty="0"/>
          </a:p>
        </p:txBody>
      </p:sp>
    </p:spTree>
    <p:extLst>
      <p:ext uri="{BB962C8B-B14F-4D97-AF65-F5344CB8AC3E}">
        <p14:creationId xmlns:p14="http://schemas.microsoft.com/office/powerpoint/2010/main" val="2319700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2</a:t>
            </a:fld>
            <a:endParaRPr lang="en-US" dirty="0"/>
          </a:p>
        </p:txBody>
      </p:sp>
    </p:spTree>
    <p:extLst>
      <p:ext uri="{BB962C8B-B14F-4D97-AF65-F5344CB8AC3E}">
        <p14:creationId xmlns:p14="http://schemas.microsoft.com/office/powerpoint/2010/main" val="1461025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20</a:t>
            </a:fld>
            <a:endParaRPr lang="en-US" dirty="0"/>
          </a:p>
        </p:txBody>
      </p:sp>
    </p:spTree>
    <p:extLst>
      <p:ext uri="{BB962C8B-B14F-4D97-AF65-F5344CB8AC3E}">
        <p14:creationId xmlns:p14="http://schemas.microsoft.com/office/powerpoint/2010/main" val="3354027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073E54-D085-4E2E-B9A5-A53D7E51940E}" type="slidenum">
              <a:rPr lang="en-US" smtClean="0"/>
              <a:pPr/>
              <a:t>22</a:t>
            </a:fld>
            <a:endParaRPr lang="en-US" dirty="0"/>
          </a:p>
        </p:txBody>
      </p:sp>
    </p:spTree>
    <p:extLst>
      <p:ext uri="{BB962C8B-B14F-4D97-AF65-F5344CB8AC3E}">
        <p14:creationId xmlns:p14="http://schemas.microsoft.com/office/powerpoint/2010/main" val="2282701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23</a:t>
            </a:fld>
            <a:endParaRPr lang="en-US" dirty="0"/>
          </a:p>
        </p:txBody>
      </p:sp>
    </p:spTree>
    <p:extLst>
      <p:ext uri="{BB962C8B-B14F-4D97-AF65-F5344CB8AC3E}">
        <p14:creationId xmlns:p14="http://schemas.microsoft.com/office/powerpoint/2010/main" val="1154226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24</a:t>
            </a:fld>
            <a:endParaRPr lang="en-US" dirty="0"/>
          </a:p>
        </p:txBody>
      </p:sp>
    </p:spTree>
    <p:extLst>
      <p:ext uri="{BB962C8B-B14F-4D97-AF65-F5344CB8AC3E}">
        <p14:creationId xmlns:p14="http://schemas.microsoft.com/office/powerpoint/2010/main" val="4049082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25</a:t>
            </a:fld>
            <a:endParaRPr lang="en-US" dirty="0"/>
          </a:p>
        </p:txBody>
      </p:sp>
    </p:spTree>
    <p:extLst>
      <p:ext uri="{BB962C8B-B14F-4D97-AF65-F5344CB8AC3E}">
        <p14:creationId xmlns:p14="http://schemas.microsoft.com/office/powerpoint/2010/main" val="2297992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26</a:t>
            </a:fld>
            <a:endParaRPr lang="en-US" dirty="0"/>
          </a:p>
        </p:txBody>
      </p:sp>
    </p:spTree>
    <p:extLst>
      <p:ext uri="{BB962C8B-B14F-4D97-AF65-F5344CB8AC3E}">
        <p14:creationId xmlns:p14="http://schemas.microsoft.com/office/powerpoint/2010/main" val="1279550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27</a:t>
            </a:fld>
            <a:endParaRPr lang="en-US" dirty="0"/>
          </a:p>
        </p:txBody>
      </p:sp>
    </p:spTree>
    <p:extLst>
      <p:ext uri="{BB962C8B-B14F-4D97-AF65-F5344CB8AC3E}">
        <p14:creationId xmlns:p14="http://schemas.microsoft.com/office/powerpoint/2010/main" val="2548743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28</a:t>
            </a:fld>
            <a:endParaRPr lang="en-US" dirty="0"/>
          </a:p>
        </p:txBody>
      </p:sp>
    </p:spTree>
    <p:extLst>
      <p:ext uri="{BB962C8B-B14F-4D97-AF65-F5344CB8AC3E}">
        <p14:creationId xmlns:p14="http://schemas.microsoft.com/office/powerpoint/2010/main" val="20270814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Easier to see with a </a:t>
            </a:r>
            <a:r>
              <a:rPr lang="en-US" dirty="0" err="1"/>
              <a:t>venn</a:t>
            </a:r>
            <a:r>
              <a:rPr lang="en-US" dirty="0"/>
              <a:t> diagram</a:t>
            </a:r>
          </a:p>
        </p:txBody>
      </p:sp>
      <p:sp>
        <p:nvSpPr>
          <p:cNvPr id="4" name="Slide Number Placeholder 3"/>
          <p:cNvSpPr>
            <a:spLocks noGrp="1"/>
          </p:cNvSpPr>
          <p:nvPr>
            <p:ph type="sldNum" sz="quarter" idx="5"/>
          </p:nvPr>
        </p:nvSpPr>
        <p:spPr/>
        <p:txBody>
          <a:bodyPr/>
          <a:lstStyle/>
          <a:p>
            <a:fld id="{A8073E54-D085-4E2E-B9A5-A53D7E51940E}" type="slidenum">
              <a:rPr lang="en-US" smtClean="0"/>
              <a:pPr/>
              <a:t>29</a:t>
            </a:fld>
            <a:endParaRPr lang="en-US" dirty="0"/>
          </a:p>
        </p:txBody>
      </p:sp>
    </p:spTree>
    <p:extLst>
      <p:ext uri="{BB962C8B-B14F-4D97-AF65-F5344CB8AC3E}">
        <p14:creationId xmlns:p14="http://schemas.microsoft.com/office/powerpoint/2010/main" val="1894908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30</a:t>
            </a:fld>
            <a:endParaRPr lang="en-US" dirty="0"/>
          </a:p>
        </p:txBody>
      </p:sp>
    </p:spTree>
    <p:extLst>
      <p:ext uri="{BB962C8B-B14F-4D97-AF65-F5344CB8AC3E}">
        <p14:creationId xmlns:p14="http://schemas.microsoft.com/office/powerpoint/2010/main" val="3412447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3</a:t>
            </a:fld>
            <a:endParaRPr lang="en-US" dirty="0"/>
          </a:p>
        </p:txBody>
      </p:sp>
    </p:spTree>
    <p:extLst>
      <p:ext uri="{BB962C8B-B14F-4D97-AF65-F5344CB8AC3E}">
        <p14:creationId xmlns:p14="http://schemas.microsoft.com/office/powerpoint/2010/main" val="41570135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31</a:t>
            </a:fld>
            <a:endParaRPr lang="en-US" dirty="0"/>
          </a:p>
        </p:txBody>
      </p:sp>
    </p:spTree>
    <p:extLst>
      <p:ext uri="{BB962C8B-B14F-4D97-AF65-F5344CB8AC3E}">
        <p14:creationId xmlns:p14="http://schemas.microsoft.com/office/powerpoint/2010/main" val="8550791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32</a:t>
            </a:fld>
            <a:endParaRPr lang="en-US" dirty="0"/>
          </a:p>
        </p:txBody>
      </p:sp>
    </p:spTree>
    <p:extLst>
      <p:ext uri="{BB962C8B-B14F-4D97-AF65-F5344CB8AC3E}">
        <p14:creationId xmlns:p14="http://schemas.microsoft.com/office/powerpoint/2010/main" val="26908278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073E54-D085-4E2E-B9A5-A53D7E51940E}" type="slidenum">
              <a:rPr lang="en-US" smtClean="0"/>
              <a:pPr/>
              <a:t>33</a:t>
            </a:fld>
            <a:endParaRPr lang="en-US" dirty="0"/>
          </a:p>
        </p:txBody>
      </p:sp>
    </p:spTree>
    <p:extLst>
      <p:ext uri="{BB962C8B-B14F-4D97-AF65-F5344CB8AC3E}">
        <p14:creationId xmlns:p14="http://schemas.microsoft.com/office/powerpoint/2010/main" val="34204033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34</a:t>
            </a:fld>
            <a:endParaRPr lang="en-US" dirty="0"/>
          </a:p>
        </p:txBody>
      </p:sp>
    </p:spTree>
    <p:extLst>
      <p:ext uri="{BB962C8B-B14F-4D97-AF65-F5344CB8AC3E}">
        <p14:creationId xmlns:p14="http://schemas.microsoft.com/office/powerpoint/2010/main" val="8483759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35</a:t>
            </a:fld>
            <a:endParaRPr lang="en-US" dirty="0"/>
          </a:p>
        </p:txBody>
      </p:sp>
    </p:spTree>
    <p:extLst>
      <p:ext uri="{BB962C8B-B14F-4D97-AF65-F5344CB8AC3E}">
        <p14:creationId xmlns:p14="http://schemas.microsoft.com/office/powerpoint/2010/main" val="37887690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36</a:t>
            </a:fld>
            <a:endParaRPr lang="en-US" dirty="0"/>
          </a:p>
        </p:txBody>
      </p:sp>
    </p:spTree>
    <p:extLst>
      <p:ext uri="{BB962C8B-B14F-4D97-AF65-F5344CB8AC3E}">
        <p14:creationId xmlns:p14="http://schemas.microsoft.com/office/powerpoint/2010/main" val="9208120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073E54-D085-4E2E-B9A5-A53D7E51940E}" type="slidenum">
              <a:rPr lang="en-US" smtClean="0"/>
              <a:pPr/>
              <a:t>38</a:t>
            </a:fld>
            <a:endParaRPr lang="en-US" dirty="0"/>
          </a:p>
        </p:txBody>
      </p:sp>
    </p:spTree>
    <p:extLst>
      <p:ext uri="{BB962C8B-B14F-4D97-AF65-F5344CB8AC3E}">
        <p14:creationId xmlns:p14="http://schemas.microsoft.com/office/powerpoint/2010/main" val="13191676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there are 48 movies that Allan has seen. Because we're told that Allan has seen</a:t>
            </a:r>
          </a:p>
          <a:p>
            <a:r>
              <a:rPr lang="en-US" dirty="0"/>
              <a:t>the movie, we now know that one of these 48 movies has been chosen. This means that the sample space has been reduced to those 48 movies. We also know that, of those 48 movies, Beth has seen 42 of them. </a:t>
            </a:r>
          </a:p>
        </p:txBody>
      </p:sp>
      <p:sp>
        <p:nvSpPr>
          <p:cNvPr id="4" name="Slide Number Placeholder 3"/>
          <p:cNvSpPr>
            <a:spLocks noGrp="1"/>
          </p:cNvSpPr>
          <p:nvPr>
            <p:ph type="sldNum" sz="quarter" idx="5"/>
          </p:nvPr>
        </p:nvSpPr>
        <p:spPr/>
        <p:txBody>
          <a:bodyPr/>
          <a:lstStyle/>
          <a:p>
            <a:fld id="{A8073E54-D085-4E2E-B9A5-A53D7E51940E}" type="slidenum">
              <a:rPr lang="en-US" smtClean="0"/>
              <a:pPr/>
              <a:t>40</a:t>
            </a:fld>
            <a:endParaRPr lang="en-US" dirty="0"/>
          </a:p>
        </p:txBody>
      </p:sp>
    </p:spTree>
    <p:extLst>
      <p:ext uri="{BB962C8B-B14F-4D97-AF65-F5344CB8AC3E}">
        <p14:creationId xmlns:p14="http://schemas.microsoft.com/office/powerpoint/2010/main" val="599428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0.59 vs 0.875, yep.</a:t>
            </a:r>
          </a:p>
        </p:txBody>
      </p:sp>
      <p:sp>
        <p:nvSpPr>
          <p:cNvPr id="4" name="Slide Number Placeholder 3"/>
          <p:cNvSpPr>
            <a:spLocks noGrp="1"/>
          </p:cNvSpPr>
          <p:nvPr>
            <p:ph type="sldNum" sz="quarter" idx="5"/>
          </p:nvPr>
        </p:nvSpPr>
        <p:spPr/>
        <p:txBody>
          <a:bodyPr/>
          <a:lstStyle/>
          <a:p>
            <a:fld id="{A8073E54-D085-4E2E-B9A5-A53D7E51940E}" type="slidenum">
              <a:rPr lang="en-US" smtClean="0"/>
              <a:pPr/>
              <a:t>41</a:t>
            </a:fld>
            <a:endParaRPr lang="en-US" dirty="0"/>
          </a:p>
        </p:txBody>
      </p:sp>
    </p:spTree>
    <p:extLst>
      <p:ext uri="{BB962C8B-B14F-4D97-AF65-F5344CB8AC3E}">
        <p14:creationId xmlns:p14="http://schemas.microsoft.com/office/powerpoint/2010/main" val="17368300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073E54-D085-4E2E-B9A5-A53D7E51940E}" type="slidenum">
              <a:rPr lang="en-US" smtClean="0"/>
              <a:pPr/>
              <a:t>42</a:t>
            </a:fld>
            <a:endParaRPr lang="en-US" dirty="0"/>
          </a:p>
        </p:txBody>
      </p:sp>
    </p:spTree>
    <p:extLst>
      <p:ext uri="{BB962C8B-B14F-4D97-AF65-F5344CB8AC3E}">
        <p14:creationId xmlns:p14="http://schemas.microsoft.com/office/powerpoint/2010/main" val="2486860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4</a:t>
            </a:fld>
            <a:endParaRPr lang="en-US" dirty="0"/>
          </a:p>
        </p:txBody>
      </p:sp>
    </p:spTree>
    <p:extLst>
      <p:ext uri="{BB962C8B-B14F-4D97-AF65-F5344CB8AC3E}">
        <p14:creationId xmlns:p14="http://schemas.microsoft.com/office/powerpoint/2010/main" val="3116071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073E54-D085-4E2E-B9A5-A53D7E51940E}" type="slidenum">
              <a:rPr lang="en-US" smtClean="0"/>
              <a:pPr/>
              <a:t>43</a:t>
            </a:fld>
            <a:endParaRPr lang="en-US" dirty="0"/>
          </a:p>
        </p:txBody>
      </p:sp>
    </p:spTree>
    <p:extLst>
      <p:ext uri="{BB962C8B-B14F-4D97-AF65-F5344CB8AC3E}">
        <p14:creationId xmlns:p14="http://schemas.microsoft.com/office/powerpoint/2010/main" val="3466764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073E54-D085-4E2E-B9A5-A53D7E51940E}" type="slidenum">
              <a:rPr lang="en-US" smtClean="0"/>
              <a:pPr/>
              <a:t>44</a:t>
            </a:fld>
            <a:endParaRPr lang="en-US" dirty="0"/>
          </a:p>
        </p:txBody>
      </p:sp>
    </p:spTree>
    <p:extLst>
      <p:ext uri="{BB962C8B-B14F-4D97-AF65-F5344CB8AC3E}">
        <p14:creationId xmlns:p14="http://schemas.microsoft.com/office/powerpoint/2010/main" val="26232927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073E54-D085-4E2E-B9A5-A53D7E51940E}" type="slidenum">
              <a:rPr lang="en-US" smtClean="0"/>
              <a:pPr/>
              <a:t>45</a:t>
            </a:fld>
            <a:endParaRPr lang="en-US" dirty="0"/>
          </a:p>
        </p:txBody>
      </p:sp>
    </p:spTree>
    <p:extLst>
      <p:ext uri="{BB962C8B-B14F-4D97-AF65-F5344CB8AC3E}">
        <p14:creationId xmlns:p14="http://schemas.microsoft.com/office/powerpoint/2010/main" val="30939601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F3E9A-DD96-AA68-F681-D1B8B03C4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729184-B9E0-B8D0-1D8B-55EACA0750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AD2982-7EE6-8355-92BD-ED42AA87A6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8C4512-BD69-19F7-8168-1E3DC15E147E}"/>
              </a:ext>
            </a:extLst>
          </p:cNvPr>
          <p:cNvSpPr>
            <a:spLocks noGrp="1"/>
          </p:cNvSpPr>
          <p:nvPr>
            <p:ph type="sldNum" sz="quarter" idx="5"/>
          </p:nvPr>
        </p:nvSpPr>
        <p:spPr/>
        <p:txBody>
          <a:bodyPr/>
          <a:lstStyle/>
          <a:p>
            <a:fld id="{A8073E54-D085-4E2E-B9A5-A53D7E51940E}" type="slidenum">
              <a:rPr lang="en-US" smtClean="0"/>
              <a:pPr/>
              <a:t>46</a:t>
            </a:fld>
            <a:endParaRPr lang="en-US" dirty="0"/>
          </a:p>
        </p:txBody>
      </p:sp>
    </p:spTree>
    <p:extLst>
      <p:ext uri="{BB962C8B-B14F-4D97-AF65-F5344CB8AC3E}">
        <p14:creationId xmlns:p14="http://schemas.microsoft.com/office/powerpoint/2010/main" val="39411280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073E54-D085-4E2E-B9A5-A53D7E51940E}" type="slidenum">
              <a:rPr lang="en-US" smtClean="0"/>
              <a:pPr/>
              <a:t>49</a:t>
            </a:fld>
            <a:endParaRPr lang="en-US" dirty="0"/>
          </a:p>
        </p:txBody>
      </p:sp>
    </p:spTree>
    <p:extLst>
      <p:ext uri="{BB962C8B-B14F-4D97-AF65-F5344CB8AC3E}">
        <p14:creationId xmlns:p14="http://schemas.microsoft.com/office/powerpoint/2010/main" val="3344596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073E54-D085-4E2E-B9A5-A53D7E51940E}" type="slidenum">
              <a:rPr lang="en-US" smtClean="0"/>
              <a:pPr/>
              <a:t>51</a:t>
            </a:fld>
            <a:endParaRPr lang="en-US" dirty="0"/>
          </a:p>
        </p:txBody>
      </p:sp>
    </p:spTree>
    <p:extLst>
      <p:ext uri="{BB962C8B-B14F-4D97-AF65-F5344CB8AC3E}">
        <p14:creationId xmlns:p14="http://schemas.microsoft.com/office/powerpoint/2010/main" val="545424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073E54-D085-4E2E-B9A5-A53D7E51940E}" type="slidenum">
              <a:rPr lang="en-US" smtClean="0"/>
              <a:pPr/>
              <a:t>53</a:t>
            </a:fld>
            <a:endParaRPr lang="en-US" dirty="0"/>
          </a:p>
        </p:txBody>
      </p:sp>
    </p:spTree>
    <p:extLst>
      <p:ext uri="{BB962C8B-B14F-4D97-AF65-F5344CB8AC3E}">
        <p14:creationId xmlns:p14="http://schemas.microsoft.com/office/powerpoint/2010/main" val="709165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5</a:t>
            </a:fld>
            <a:endParaRPr lang="en-US" dirty="0"/>
          </a:p>
        </p:txBody>
      </p:sp>
    </p:spTree>
    <p:extLst>
      <p:ext uri="{BB962C8B-B14F-4D97-AF65-F5344CB8AC3E}">
        <p14:creationId xmlns:p14="http://schemas.microsoft.com/office/powerpoint/2010/main" val="888698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6</a:t>
            </a:fld>
            <a:endParaRPr lang="en-US" dirty="0"/>
          </a:p>
        </p:txBody>
      </p:sp>
    </p:spTree>
    <p:extLst>
      <p:ext uri="{BB962C8B-B14F-4D97-AF65-F5344CB8AC3E}">
        <p14:creationId xmlns:p14="http://schemas.microsoft.com/office/powerpoint/2010/main" val="2664768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7</a:t>
            </a:fld>
            <a:endParaRPr lang="en-US" dirty="0"/>
          </a:p>
        </p:txBody>
      </p:sp>
    </p:spTree>
    <p:extLst>
      <p:ext uri="{BB962C8B-B14F-4D97-AF65-F5344CB8AC3E}">
        <p14:creationId xmlns:p14="http://schemas.microsoft.com/office/powerpoint/2010/main" val="221327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073E54-D085-4E2E-B9A5-A53D7E51940E}" type="slidenum">
              <a:rPr lang="en-US" smtClean="0"/>
              <a:pPr/>
              <a:t>8</a:t>
            </a:fld>
            <a:endParaRPr lang="en-US" dirty="0"/>
          </a:p>
        </p:txBody>
      </p:sp>
    </p:spTree>
    <p:extLst>
      <p:ext uri="{BB962C8B-B14F-4D97-AF65-F5344CB8AC3E}">
        <p14:creationId xmlns:p14="http://schemas.microsoft.com/office/powerpoint/2010/main" val="2004257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073E54-D085-4E2E-B9A5-A53D7E51940E}" type="slidenum">
              <a:rPr lang="en-US" smtClean="0"/>
              <a:pPr/>
              <a:t>9</a:t>
            </a:fld>
            <a:endParaRPr lang="en-US" dirty="0"/>
          </a:p>
        </p:txBody>
      </p:sp>
    </p:spTree>
    <p:extLst>
      <p:ext uri="{BB962C8B-B14F-4D97-AF65-F5344CB8AC3E}">
        <p14:creationId xmlns:p14="http://schemas.microsoft.com/office/powerpoint/2010/main" val="576571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Times New Roman" charset="0"/>
                <a:ea typeface="Times New Roman" charset="0"/>
                <a:cs typeface="Times New Roman" charset="0"/>
              </a:defRPr>
            </a:lvl1pPr>
          </a:lstStyle>
          <a:p>
            <a:r>
              <a:rPr lang="en-US" dirty="0"/>
              <a:t>Click to Edit Book Title</a:t>
            </a:r>
          </a:p>
        </p:txBody>
      </p:sp>
      <p:sp>
        <p:nvSpPr>
          <p:cNvPr id="3" name="Edition"/>
          <p:cNvSpPr>
            <a:spLocks noGrp="1"/>
          </p:cNvSpPr>
          <p:nvPr>
            <p:ph sz="quarter" idx="21" hasCustomPrompt="1"/>
          </p:nvPr>
        </p:nvSpPr>
        <p:spPr>
          <a:xfrm>
            <a:off x="152400" y="1828800"/>
            <a:ext cx="8839200" cy="457200"/>
          </a:xfrm>
          <a:prstGeom prst="rect">
            <a:avLst/>
          </a:prstGeom>
        </p:spPr>
        <p:txBody>
          <a:bodyPr/>
          <a:lstStyle>
            <a:lvl1pPr marL="0" indent="0" algn="ctr">
              <a:buNone/>
              <a:defRPr sz="2900" b="1" i="0">
                <a:latin typeface="Times New Roman" charset="0"/>
                <a:ea typeface="Times New Roman" charset="0"/>
                <a:cs typeface="Times New Roman" charset="0"/>
              </a:defRPr>
            </a:lvl1pPr>
            <a:lvl2pPr marL="457200" indent="0" algn="ctr">
              <a:buNone/>
              <a:defRPr b="1" i="0">
                <a:latin typeface="Times New Roman" charset="0"/>
                <a:ea typeface="Times New Roman" charset="0"/>
                <a:cs typeface="Times New Roman" charset="0"/>
              </a:defRPr>
            </a:lvl2pPr>
            <a:lvl3pPr marL="914400" indent="0" algn="ctr">
              <a:buNone/>
              <a:defRPr b="1" i="0">
                <a:latin typeface="Times New Roman" charset="0"/>
                <a:ea typeface="Times New Roman" charset="0"/>
                <a:cs typeface="Times New Roman" charset="0"/>
              </a:defRPr>
            </a:lvl3pPr>
            <a:lvl4pPr marL="1371600" indent="0" algn="ctr">
              <a:buNone/>
              <a:defRPr b="1" i="0">
                <a:latin typeface="Times New Roman" charset="0"/>
                <a:ea typeface="Times New Roman" charset="0"/>
                <a:cs typeface="Times New Roman" charset="0"/>
              </a:defRPr>
            </a:lvl4pPr>
            <a:lvl5pPr marL="1828800" indent="0" algn="ctr">
              <a:buNone/>
              <a:defRPr b="1" i="0">
                <a:latin typeface="Times New Roman" charset="0"/>
                <a:ea typeface="Times New Roman" charset="0"/>
                <a:cs typeface="Times New Roman" charset="0"/>
              </a:defRPr>
            </a:lvl5pPr>
          </a:lstStyle>
          <a:p>
            <a:pPr lvl="0"/>
            <a:r>
              <a:rPr lang="en-US" dirty="0"/>
              <a:t>Third Edition</a:t>
            </a:r>
          </a:p>
        </p:txBody>
      </p:sp>
      <p:sp>
        <p:nvSpPr>
          <p:cNvPr id="5" name="Author"/>
          <p:cNvSpPr>
            <a:spLocks noGrp="1"/>
          </p:cNvSpPr>
          <p:nvPr>
            <p:ph sz="quarter" idx="22" hasCustomPrompt="1"/>
          </p:nvPr>
        </p:nvSpPr>
        <p:spPr>
          <a:xfrm>
            <a:off x="152400" y="2363724"/>
            <a:ext cx="8839200" cy="685800"/>
          </a:xfrm>
          <a:prstGeom prst="rect">
            <a:avLst/>
          </a:prstGeom>
        </p:spPr>
        <p:txBody>
          <a:bodyPr/>
          <a:lstStyle>
            <a:lvl1pPr marL="0" indent="0" algn="ctr">
              <a:buNone/>
              <a:defRPr b="0" i="0">
                <a:solidFill>
                  <a:schemeClr val="accent2"/>
                </a:solidFill>
                <a:latin typeface="Times New Roman" charset="0"/>
                <a:ea typeface="Times New Roman" charset="0"/>
                <a:cs typeface="Times New Roman" charset="0"/>
              </a:defRPr>
            </a:lvl1pPr>
          </a:lstStyle>
          <a:p>
            <a:pPr lvl="0"/>
            <a:r>
              <a:rPr lang="en-US" dirty="0"/>
              <a:t>David Klein</a:t>
            </a:r>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chemeClr val="accent1"/>
                </a:solidFill>
                <a:latin typeface="Times New Roman" charset="0"/>
                <a:ea typeface="Times New Roman" charset="0"/>
                <a:cs typeface="Times New Roman" charset="0"/>
              </a:defRPr>
            </a:lvl1pPr>
          </a:lstStyle>
          <a:p>
            <a:pPr lvl="0"/>
            <a:r>
              <a:rPr lang="en-US" dirty="0"/>
              <a:t>Chapter 1</a:t>
            </a:r>
          </a:p>
        </p:txBody>
      </p:sp>
      <p:sp>
        <p:nvSpPr>
          <p:cNvPr id="31" name="CT"/>
          <p:cNvSpPr>
            <a:spLocks noGrp="1"/>
          </p:cNvSpPr>
          <p:nvPr>
            <p:ph sz="quarter" idx="20" hasCustomPrompt="1"/>
          </p:nvPr>
        </p:nvSpPr>
        <p:spPr>
          <a:xfrm>
            <a:off x="152400" y="4419600"/>
            <a:ext cx="8839200" cy="2286000"/>
          </a:xfrm>
          <a:prstGeom prst="rect">
            <a:avLst/>
          </a:prstGeom>
        </p:spPr>
        <p:txBody>
          <a:bodyPr anchor="ctr"/>
          <a:lstStyle>
            <a:lvl1pPr marL="0" indent="0" algn="ctr">
              <a:buNone/>
              <a:defRPr sz="3800" b="0" i="0">
                <a:latin typeface="Times New Roman" charset="0"/>
                <a:ea typeface="Times New Roman" charset="0"/>
                <a:cs typeface="Times New Roman"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Tree>
    <p:extLst>
      <p:ext uri="{BB962C8B-B14F-4D97-AF65-F5344CB8AC3E}">
        <p14:creationId xmlns:p14="http://schemas.microsoft.com/office/powerpoint/2010/main" val="826372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Outline: Version E2 (double#)">
    <p:spTree>
      <p:nvGrpSpPr>
        <p:cNvPr id="1" name=""/>
        <p:cNvGrpSpPr/>
        <p:nvPr/>
      </p:nvGrpSpPr>
      <p:grpSpPr>
        <a:xfrm>
          <a:off x="0" y="0"/>
          <a:ext cx="0" cy="0"/>
          <a:chOff x="0" y="0"/>
          <a:chExt cx="0" cy="0"/>
        </a:xfrm>
      </p:grpSpPr>
      <p:sp>
        <p:nvSpPr>
          <p:cNvPr id="7" name="Title"/>
          <p:cNvSpPr>
            <a:spLocks noGrp="1"/>
          </p:cNvSpPr>
          <p:nvPr>
            <p:ph type="title"/>
          </p:nvPr>
        </p:nvSpPr>
        <p:spPr>
          <a:xfrm>
            <a:off x="304800" y="762001"/>
            <a:ext cx="8534400" cy="838199"/>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dirty="0"/>
              <a:t>Click to edit Master title style</a:t>
            </a:r>
          </a:p>
        </p:txBody>
      </p:sp>
      <p:sp>
        <p:nvSpPr>
          <p:cNvPr id="6" name="COBNL"/>
          <p:cNvSpPr>
            <a:spLocks noGrp="1"/>
          </p:cNvSpPr>
          <p:nvPr>
            <p:ph sz="quarter" idx="14" hasCustomPrompt="1"/>
          </p:nvPr>
        </p:nvSpPr>
        <p:spPr>
          <a:xfrm>
            <a:off x="304800" y="1752600"/>
            <a:ext cx="8534400" cy="4343400"/>
          </a:xfrm>
          <a:prstGeom prst="rect">
            <a:avLst/>
          </a:prstGeom>
        </p:spPr>
        <p:txBody>
          <a:bodyPr/>
          <a:lstStyle>
            <a:lvl1pPr marL="803275" indent="-803275">
              <a:buNone/>
              <a:tabLst/>
              <a:defRPr sz="2800" b="0" i="0" baseline="0">
                <a:latin typeface="Times New Roman" charset="0"/>
                <a:ea typeface="Times New Roman" charset="0"/>
                <a:cs typeface="Times New Roman" charset="0"/>
              </a:defRPr>
            </a:lvl1pPr>
            <a:lvl2pPr marL="1143000" indent="-292608">
              <a:buClr>
                <a:schemeClr val="accent2"/>
              </a:buClr>
              <a:defRPr sz="2400" b="0" i="0" baseline="0">
                <a:latin typeface="Times New Roman" charset="0"/>
                <a:ea typeface="Times New Roman" charset="0"/>
                <a:cs typeface="Times New Roman" charset="0"/>
              </a:defRPr>
            </a:lvl2pPr>
            <a:lvl3pPr marL="1143000" marR="0" indent="-292608" algn="l" defTabSz="914400" rtl="0" eaLnBrk="1" fontAlgn="auto" latinLnBrk="0" hangingPunct="1">
              <a:lnSpc>
                <a:spcPct val="90000"/>
              </a:lnSpc>
              <a:spcBef>
                <a:spcPts val="500"/>
              </a:spcBef>
              <a:spcAft>
                <a:spcPts val="0"/>
              </a:spcAft>
              <a:buClrTx/>
              <a:buSzTx/>
              <a:buFont typeface="Arial"/>
              <a:buChar char="•"/>
              <a:tabLst/>
              <a:defRPr sz="2400" b="0" i="0">
                <a:solidFill>
                  <a:schemeClr val="accent2"/>
                </a:solidFill>
                <a:latin typeface="Times New Roman" charset="0"/>
                <a:ea typeface="Times New Roman" charset="0"/>
                <a:cs typeface="Times New Roman" charset="0"/>
              </a:defRPr>
            </a:lvl3pPr>
          </a:lstStyle>
          <a:p>
            <a:pPr lvl="0"/>
            <a:r>
              <a:rPr lang="en-US" dirty="0"/>
              <a:t>1.1	This Is a Sample Outline for One-Column and Double-numbered</a:t>
            </a:r>
          </a:p>
          <a:p>
            <a:pPr lvl="1"/>
            <a:r>
              <a:rPr lang="en-US" dirty="0"/>
              <a:t>The H2 Level Does Not Have a Number</a:t>
            </a:r>
          </a:p>
          <a:p>
            <a:pPr lvl="2"/>
            <a:r>
              <a:rPr lang="en-US" dirty="0"/>
              <a:t>One of the Subheadings May Be a Special Feature </a:t>
            </a:r>
          </a:p>
          <a:p>
            <a:pPr lvl="0"/>
            <a:r>
              <a:rPr lang="en-US" dirty="0"/>
              <a:t>10.2	This Outline Has Two Levels</a:t>
            </a:r>
          </a:p>
          <a:p>
            <a:pPr lvl="1"/>
            <a:r>
              <a:rPr lang="en-US" dirty="0"/>
              <a:t>Outline Items Usually Have No Ending Punctuation</a:t>
            </a:r>
          </a:p>
          <a:p>
            <a:pPr lvl="2"/>
            <a:r>
              <a:rPr lang="en-US" dirty="0"/>
              <a:t>Special Feature </a:t>
            </a:r>
          </a:p>
        </p:txBody>
      </p:sp>
      <p:sp>
        <p:nvSpPr>
          <p:cNvPr id="4" name="Slide Number Placeholder 3"/>
          <p:cNvSpPr>
            <a:spLocks noGrp="1"/>
          </p:cNvSpPr>
          <p:nvPr>
            <p:ph type="sldNum" sz="quarter" idx="11"/>
          </p:nvPr>
        </p:nvSpPr>
        <p:spPr/>
        <p:txBody>
          <a:bodyPr/>
          <a:lstStyle>
            <a:lvl1pPr>
              <a:defRPr>
                <a:latin typeface="Times New Roman" charset="0"/>
                <a:ea typeface="Times New Roman" charset="0"/>
                <a:cs typeface="Times New Roman" charset="0"/>
              </a:defRPr>
            </a:lvl1pPr>
          </a:lstStyle>
          <a:p>
            <a:fld id="{67B19427-F580-D146-B60E-4CADEE75497F}" type="slidenum">
              <a:rPr lang="en-US" smtClean="0"/>
              <a:pPr/>
              <a:t>‹#›</a:t>
            </a:fld>
            <a:endParaRPr lang="en-US" dirty="0"/>
          </a:p>
        </p:txBody>
      </p:sp>
      <p:sp>
        <p:nvSpPr>
          <p:cNvPr id="3" name="Footer Placeholder 2"/>
          <p:cNvSpPr>
            <a:spLocks noGrp="1"/>
          </p:cNvSpPr>
          <p:nvPr>
            <p:ph type="ftr" sz="quarter" idx="10"/>
          </p:nvPr>
        </p:nvSpPr>
        <p:spPr/>
        <p:txBody>
          <a:bodyPr/>
          <a:lstStyle>
            <a:lvl1pPr>
              <a:defRPr>
                <a:latin typeface="Times New Roman" charset="0"/>
                <a:ea typeface="Times New Roman" charset="0"/>
                <a:cs typeface="Times New Roman" charset="0"/>
              </a:defRPr>
            </a:lvl1pPr>
          </a:lstStyle>
          <a:p>
            <a:r>
              <a:rPr lang="en-US"/>
              <a:t>Copyright ©2020 John Wiley &amp; Sons, Inc. </a:t>
            </a:r>
            <a:endParaRPr lang="en-US" dirty="0"/>
          </a:p>
        </p:txBody>
      </p:sp>
    </p:spTree>
    <p:extLst>
      <p:ext uri="{BB962C8B-B14F-4D97-AF65-F5344CB8AC3E}">
        <p14:creationId xmlns:p14="http://schemas.microsoft.com/office/powerpoint/2010/main" val="104265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Outline: Version E1">
    <p:spTree>
      <p:nvGrpSpPr>
        <p:cNvPr id="1" name=""/>
        <p:cNvGrpSpPr/>
        <p:nvPr/>
      </p:nvGrpSpPr>
      <p:grpSpPr>
        <a:xfrm>
          <a:off x="0" y="0"/>
          <a:ext cx="0" cy="0"/>
          <a:chOff x="0" y="0"/>
          <a:chExt cx="0" cy="0"/>
        </a:xfrm>
      </p:grpSpPr>
      <p:sp>
        <p:nvSpPr>
          <p:cNvPr id="7" name="Title"/>
          <p:cNvSpPr>
            <a:spLocks noGrp="1"/>
          </p:cNvSpPr>
          <p:nvPr>
            <p:ph type="title"/>
          </p:nvPr>
        </p:nvSpPr>
        <p:spPr>
          <a:xfrm>
            <a:off x="304800" y="762001"/>
            <a:ext cx="8534400" cy="838199"/>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dirty="0"/>
              <a:t>Click to edit Master title style</a:t>
            </a:r>
          </a:p>
        </p:txBody>
      </p:sp>
      <p:sp>
        <p:nvSpPr>
          <p:cNvPr id="6" name="COB"/>
          <p:cNvSpPr>
            <a:spLocks noGrp="1"/>
          </p:cNvSpPr>
          <p:nvPr>
            <p:ph sz="quarter" idx="14" hasCustomPrompt="1"/>
          </p:nvPr>
        </p:nvSpPr>
        <p:spPr>
          <a:xfrm>
            <a:off x="304800" y="1752600"/>
            <a:ext cx="8534400" cy="4495800"/>
          </a:xfrm>
          <a:prstGeom prst="rect">
            <a:avLst/>
          </a:prstGeom>
        </p:spPr>
        <p:txBody>
          <a:bodyPr/>
          <a:lstStyle>
            <a:lvl1pPr marL="0" indent="0">
              <a:buFont typeface="+mj-lt"/>
              <a:buNone/>
              <a:tabLst/>
              <a:defRPr sz="2800" b="0" i="0" baseline="0">
                <a:latin typeface="Times New Roman" charset="0"/>
                <a:ea typeface="Times New Roman" charset="0"/>
                <a:cs typeface="Times New Roman" charset="0"/>
              </a:defRPr>
            </a:lvl1pPr>
            <a:lvl2pPr marL="803275" indent="-282575">
              <a:buClr>
                <a:schemeClr val="accent2"/>
              </a:buClr>
              <a:tabLst/>
              <a:defRPr sz="2400" b="0" i="0" baseline="0">
                <a:latin typeface="Times New Roman" charset="0"/>
                <a:ea typeface="Times New Roman" charset="0"/>
                <a:cs typeface="Times New Roman" charset="0"/>
              </a:defRPr>
            </a:lvl2pPr>
            <a:lvl3pPr marL="803275" marR="0" indent="-282575" algn="l" defTabSz="914400" rtl="0" eaLnBrk="1" fontAlgn="auto" latinLnBrk="0" hangingPunct="1">
              <a:lnSpc>
                <a:spcPct val="90000"/>
              </a:lnSpc>
              <a:spcBef>
                <a:spcPts val="500"/>
              </a:spcBef>
              <a:spcAft>
                <a:spcPts val="0"/>
              </a:spcAft>
              <a:buClrTx/>
              <a:buSzTx/>
              <a:buFont typeface="Arial"/>
              <a:buChar char="•"/>
              <a:tabLst/>
              <a:defRPr sz="2400" b="0" i="0">
                <a:solidFill>
                  <a:schemeClr val="accent2"/>
                </a:solidFill>
                <a:latin typeface="Times New Roman" charset="0"/>
                <a:ea typeface="Times New Roman" charset="0"/>
                <a:cs typeface="Times New Roman" charset="0"/>
              </a:defRPr>
            </a:lvl3pPr>
          </a:lstStyle>
          <a:p>
            <a:pPr lvl="0"/>
            <a:r>
              <a:rPr lang="en-US" dirty="0"/>
              <a:t>This Is a Sample Outline with No Numbers and One-column</a:t>
            </a:r>
          </a:p>
          <a:p>
            <a:pPr lvl="1"/>
            <a:r>
              <a:rPr lang="en-US" dirty="0"/>
              <a:t>The H2 Level Does Not Have a Number</a:t>
            </a:r>
          </a:p>
          <a:p>
            <a:pPr lvl="2"/>
            <a:r>
              <a:rPr lang="en-US" dirty="0"/>
              <a:t>One of the Subheadings May Be a Special Feature  </a:t>
            </a:r>
          </a:p>
          <a:p>
            <a:pPr lvl="0"/>
            <a:r>
              <a:rPr lang="en-US" dirty="0"/>
              <a:t>This Outline Has Two Levels</a:t>
            </a:r>
          </a:p>
          <a:p>
            <a:pPr lvl="1"/>
            <a:r>
              <a:rPr lang="en-US" dirty="0"/>
              <a:t>Outline Items Usually Have No Ending Punctuation</a:t>
            </a:r>
          </a:p>
          <a:p>
            <a:pPr marL="803275" marR="0" lvl="2" indent="-282575" algn="l" defTabSz="914400" rtl="0" eaLnBrk="1" fontAlgn="auto" latinLnBrk="0" hangingPunct="1">
              <a:lnSpc>
                <a:spcPct val="90000"/>
              </a:lnSpc>
              <a:spcBef>
                <a:spcPts val="500"/>
              </a:spcBef>
              <a:spcAft>
                <a:spcPts val="0"/>
              </a:spcAft>
              <a:buClrTx/>
              <a:buSzTx/>
              <a:buFont typeface="Arial"/>
              <a:buChar char="•"/>
              <a:tabLst/>
              <a:defRPr/>
            </a:pPr>
            <a:r>
              <a:rPr lang="en-US" dirty="0"/>
              <a:t>Special Feature</a:t>
            </a:r>
          </a:p>
        </p:txBody>
      </p:sp>
      <p:sp>
        <p:nvSpPr>
          <p:cNvPr id="3" name="Slide Number Placeholder 2"/>
          <p:cNvSpPr>
            <a:spLocks noGrp="1"/>
          </p:cNvSpPr>
          <p:nvPr>
            <p:ph type="sldNum" sz="quarter" idx="10"/>
          </p:nvPr>
        </p:nvSpPr>
        <p:spPr/>
        <p:txBody>
          <a:bodyPr/>
          <a:lstStyle>
            <a:lvl1pPr>
              <a:defRPr>
                <a:latin typeface="Times New Roman" charset="0"/>
                <a:ea typeface="Times New Roman" charset="0"/>
                <a:cs typeface="Times New Roman"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Times New Roman" charset="0"/>
                <a:ea typeface="Times New Roman" charset="0"/>
                <a:cs typeface="Times New Roman" charset="0"/>
              </a:defRPr>
            </a:lvl1pPr>
          </a:lstStyle>
          <a:p>
            <a:r>
              <a:rPr lang="en-US"/>
              <a:t>Copyright ©2020 John Wiley &amp; Sons, Inc. </a:t>
            </a:r>
            <a:endParaRPr lang="en-US" dirty="0"/>
          </a:p>
        </p:txBody>
      </p:sp>
    </p:spTree>
    <p:extLst>
      <p:ext uri="{BB962C8B-B14F-4D97-AF65-F5344CB8AC3E}">
        <p14:creationId xmlns:p14="http://schemas.microsoft.com/office/powerpoint/2010/main" val="340378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Outline: Version F1">
    <p:spTree>
      <p:nvGrpSpPr>
        <p:cNvPr id="1" name=""/>
        <p:cNvGrpSpPr/>
        <p:nvPr/>
      </p:nvGrpSpPr>
      <p:grpSpPr>
        <a:xfrm>
          <a:off x="0" y="0"/>
          <a:ext cx="0" cy="0"/>
          <a:chOff x="0" y="0"/>
          <a:chExt cx="0" cy="0"/>
        </a:xfrm>
      </p:grpSpPr>
      <p:sp>
        <p:nvSpPr>
          <p:cNvPr id="7" name="Title"/>
          <p:cNvSpPr>
            <a:spLocks noGrp="1"/>
          </p:cNvSpPr>
          <p:nvPr>
            <p:ph type="title"/>
          </p:nvPr>
        </p:nvSpPr>
        <p:spPr>
          <a:xfrm>
            <a:off x="304800" y="762001"/>
            <a:ext cx="8534400" cy="838199"/>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dirty="0"/>
              <a:t>Click to edit Master title style</a:t>
            </a:r>
          </a:p>
        </p:txBody>
      </p:sp>
      <p:sp>
        <p:nvSpPr>
          <p:cNvPr id="6" name="COBNL"/>
          <p:cNvSpPr>
            <a:spLocks noGrp="1"/>
          </p:cNvSpPr>
          <p:nvPr>
            <p:ph sz="quarter" idx="14" hasCustomPrompt="1"/>
          </p:nvPr>
        </p:nvSpPr>
        <p:spPr>
          <a:xfrm>
            <a:off x="304800" y="1752600"/>
            <a:ext cx="8534400" cy="4419600"/>
          </a:xfrm>
          <a:prstGeom prst="rect">
            <a:avLst/>
          </a:prstGeom>
        </p:spPr>
        <p:txBody>
          <a:bodyPr numCol="2"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2800" b="0" i="0" baseline="0">
                <a:latin typeface="Times New Roman" charset="0"/>
                <a:ea typeface="Times New Roman" charset="0"/>
                <a:cs typeface="Times New Roman" charset="0"/>
              </a:defRPr>
            </a:lvl1pPr>
          </a:lstStyle>
          <a:p>
            <a:pPr lvl="0"/>
            <a:r>
              <a:rPr lang="en-US" dirty="0"/>
              <a:t>1.1	This Is a Sample Outline for Two-Column and Double-numbered</a:t>
            </a:r>
          </a:p>
          <a:p>
            <a:pPr lvl="0"/>
            <a:r>
              <a:rPr lang="en-US" dirty="0"/>
              <a:t>1.2	It is Two-column </a:t>
            </a:r>
          </a:p>
          <a:p>
            <a:pPr lvl="0"/>
            <a:r>
              <a:rPr lang="en-US" dirty="0"/>
              <a:t>1.3	This Outline Has No Sub-lists</a:t>
            </a:r>
          </a:p>
          <a:p>
            <a:pPr lvl="0"/>
            <a:r>
              <a:rPr lang="en-US" dirty="0"/>
              <a:t>1.4	This List Is Double-numbered</a:t>
            </a:r>
          </a:p>
          <a:p>
            <a:pPr lvl="0"/>
            <a:r>
              <a:rPr lang="en-US" dirty="0"/>
              <a:t>1.5	The Outline Slide Has a Footer</a:t>
            </a:r>
          </a:p>
          <a:p>
            <a:pPr lvl="0"/>
            <a:r>
              <a:rPr lang="en-US" dirty="0"/>
              <a:t>1.6	Outline Items Usually Have No Ending Punctuation</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1.7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1.8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1.10	Another Heading</a:t>
            </a:r>
          </a:p>
        </p:txBody>
      </p:sp>
      <p:sp>
        <p:nvSpPr>
          <p:cNvPr id="3" name="Slide Number Placeholder 2"/>
          <p:cNvSpPr>
            <a:spLocks noGrp="1"/>
          </p:cNvSpPr>
          <p:nvPr>
            <p:ph type="sldNum" sz="quarter" idx="10"/>
          </p:nvPr>
        </p:nvSpPr>
        <p:spPr/>
        <p:txBody>
          <a:bodyPr/>
          <a:lstStyle>
            <a:lvl1pPr>
              <a:defRPr>
                <a:latin typeface="Times New Roman" charset="0"/>
                <a:ea typeface="Times New Roman" charset="0"/>
                <a:cs typeface="Times New Roman"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Times New Roman" charset="0"/>
                <a:ea typeface="Times New Roman" charset="0"/>
                <a:cs typeface="Times New Roman" charset="0"/>
              </a:defRPr>
            </a:lvl1pPr>
          </a:lstStyle>
          <a:p>
            <a:r>
              <a:rPr lang="en-US"/>
              <a:t>Copyright ©2020 John Wiley &amp; Sons, Inc. </a:t>
            </a:r>
            <a:endParaRPr lang="en-US" dirty="0"/>
          </a:p>
        </p:txBody>
      </p:sp>
    </p:spTree>
    <p:extLst>
      <p:ext uri="{BB962C8B-B14F-4D97-AF65-F5344CB8AC3E}">
        <p14:creationId xmlns:p14="http://schemas.microsoft.com/office/powerpoint/2010/main" val="2051878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utline: Version F2 (2 text boxes)">
    <p:spTree>
      <p:nvGrpSpPr>
        <p:cNvPr id="1" name=""/>
        <p:cNvGrpSpPr/>
        <p:nvPr/>
      </p:nvGrpSpPr>
      <p:grpSpPr>
        <a:xfrm>
          <a:off x="0" y="0"/>
          <a:ext cx="0" cy="0"/>
          <a:chOff x="0" y="0"/>
          <a:chExt cx="0" cy="0"/>
        </a:xfrm>
      </p:grpSpPr>
      <p:sp>
        <p:nvSpPr>
          <p:cNvPr id="8" name="Title"/>
          <p:cNvSpPr>
            <a:spLocks noGrp="1"/>
          </p:cNvSpPr>
          <p:nvPr>
            <p:ph type="title"/>
          </p:nvPr>
        </p:nvSpPr>
        <p:spPr>
          <a:xfrm>
            <a:off x="304800" y="762001"/>
            <a:ext cx="8534400" cy="838199"/>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dirty="0"/>
              <a:t>Click to edit Master title style</a:t>
            </a:r>
          </a:p>
        </p:txBody>
      </p:sp>
      <p:sp>
        <p:nvSpPr>
          <p:cNvPr id="6" name="COBNL1"/>
          <p:cNvSpPr>
            <a:spLocks noGrp="1"/>
          </p:cNvSpPr>
          <p:nvPr>
            <p:ph sz="quarter" idx="14" hasCustomPrompt="1"/>
          </p:nvPr>
        </p:nvSpPr>
        <p:spPr>
          <a:xfrm>
            <a:off x="304800"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2800" b="0" i="0" baseline="0">
                <a:latin typeface="Times New Roman" charset="0"/>
                <a:ea typeface="Times New Roman" charset="0"/>
                <a:cs typeface="Times New Roman" charset="0"/>
              </a:defRPr>
            </a:lvl1pPr>
          </a:lstStyle>
          <a:p>
            <a:pPr lvl="0"/>
            <a:r>
              <a:rPr lang="en-US" dirty="0"/>
              <a:t>1.1	This Is a Sample Outline for Two-Column (2 Boxes) and Double-numbered</a:t>
            </a:r>
          </a:p>
          <a:p>
            <a:pPr lvl="0"/>
            <a:r>
              <a:rPr lang="en-US" dirty="0"/>
              <a:t>1.2	It is Two-column </a:t>
            </a:r>
          </a:p>
          <a:p>
            <a:pPr lvl="0"/>
            <a:r>
              <a:rPr lang="en-US" dirty="0"/>
              <a:t>1.3	This Outline Has No Sub-lists</a:t>
            </a:r>
          </a:p>
          <a:p>
            <a:pPr lvl="0"/>
            <a:r>
              <a:rPr lang="en-US" dirty="0"/>
              <a:t>1.4	This List Is Double-numbered</a:t>
            </a:r>
          </a:p>
        </p:txBody>
      </p:sp>
      <p:sp>
        <p:nvSpPr>
          <p:cNvPr id="7" name="COBNL2"/>
          <p:cNvSpPr>
            <a:spLocks noGrp="1"/>
          </p:cNvSpPr>
          <p:nvPr>
            <p:ph sz="quarter" idx="15" hasCustomPrompt="1"/>
          </p:nvPr>
        </p:nvSpPr>
        <p:spPr>
          <a:xfrm>
            <a:off x="4767262"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2800" b="0" i="0" baseline="0">
                <a:latin typeface="Times New Roman" charset="0"/>
                <a:ea typeface="Times New Roman" charset="0"/>
                <a:cs typeface="Times New Roman" charset="0"/>
              </a:defRPr>
            </a:lvl1pPr>
          </a:lstStyle>
          <a:p>
            <a:pPr lvl="0"/>
            <a:r>
              <a:rPr lang="en-US" dirty="0"/>
              <a:t>1.5	The Outline Slide Has a Footer</a:t>
            </a:r>
          </a:p>
          <a:p>
            <a:pPr lvl="0"/>
            <a:r>
              <a:rPr lang="en-US" dirty="0"/>
              <a:t>1.6	Outline Items Usually Have No Ending Punctuation</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1.7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1.8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1.9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1.10	Another Heading</a:t>
            </a:r>
          </a:p>
        </p:txBody>
      </p:sp>
      <p:sp>
        <p:nvSpPr>
          <p:cNvPr id="3" name="Slide Number Placeholder 2"/>
          <p:cNvSpPr>
            <a:spLocks noGrp="1"/>
          </p:cNvSpPr>
          <p:nvPr>
            <p:ph type="sldNum" sz="quarter" idx="10"/>
          </p:nvPr>
        </p:nvSpPr>
        <p:spPr/>
        <p:txBody>
          <a:bodyPr/>
          <a:lstStyle>
            <a:lvl1pPr>
              <a:defRPr>
                <a:latin typeface="Times New Roman" charset="0"/>
                <a:ea typeface="Times New Roman" charset="0"/>
                <a:cs typeface="Times New Roman"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Times New Roman" charset="0"/>
                <a:ea typeface="Times New Roman" charset="0"/>
                <a:cs typeface="Times New Roman" charset="0"/>
              </a:defRPr>
            </a:lvl1pPr>
          </a:lstStyle>
          <a:p>
            <a:r>
              <a:rPr lang="en-US"/>
              <a:t>Copyright ©2020 John Wiley &amp; Sons, Inc. </a:t>
            </a:r>
            <a:endParaRPr lang="en-US" dirty="0"/>
          </a:p>
        </p:txBody>
      </p:sp>
    </p:spTree>
    <p:extLst>
      <p:ext uri="{BB962C8B-B14F-4D97-AF65-F5344CB8AC3E}">
        <p14:creationId xmlns:p14="http://schemas.microsoft.com/office/powerpoint/2010/main" val="14100604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Outline: Version G">
    <p:spTree>
      <p:nvGrpSpPr>
        <p:cNvPr id="1" name=""/>
        <p:cNvGrpSpPr/>
        <p:nvPr/>
      </p:nvGrpSpPr>
      <p:grpSpPr>
        <a:xfrm>
          <a:off x="0" y="0"/>
          <a:ext cx="0" cy="0"/>
          <a:chOff x="0" y="0"/>
          <a:chExt cx="0" cy="0"/>
        </a:xfrm>
      </p:grpSpPr>
      <p:sp>
        <p:nvSpPr>
          <p:cNvPr id="6" name="Title"/>
          <p:cNvSpPr>
            <a:spLocks noGrp="1"/>
          </p:cNvSpPr>
          <p:nvPr>
            <p:ph type="title"/>
          </p:nvPr>
        </p:nvSpPr>
        <p:spPr>
          <a:xfrm>
            <a:off x="304800" y="762001"/>
            <a:ext cx="8534400" cy="838199"/>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dirty="0"/>
              <a:t>Click to edit Master title style</a:t>
            </a:r>
          </a:p>
        </p:txBody>
      </p:sp>
      <p:sp>
        <p:nvSpPr>
          <p:cNvPr id="7" name="COB"/>
          <p:cNvSpPr>
            <a:spLocks noGrp="1"/>
          </p:cNvSpPr>
          <p:nvPr>
            <p:ph sz="quarter" idx="14" hasCustomPrompt="1"/>
          </p:nvPr>
        </p:nvSpPr>
        <p:spPr>
          <a:xfrm>
            <a:off x="304800" y="1752600"/>
            <a:ext cx="8534400" cy="4495800"/>
          </a:xfrm>
          <a:prstGeom prst="rect">
            <a:avLst/>
          </a:prstGeom>
        </p:spPr>
        <p:txBody>
          <a:bodyPr/>
          <a:lstStyle>
            <a:lvl1pPr marL="0" indent="0">
              <a:buFont typeface="+mj-lt"/>
              <a:buNone/>
              <a:tabLst/>
              <a:defRPr sz="2800" b="0" i="0" baseline="0">
                <a:latin typeface="Times New Roman" charset="0"/>
                <a:ea typeface="Times New Roman" charset="0"/>
                <a:cs typeface="Times New Roman" charset="0"/>
              </a:defRPr>
            </a:lvl1pPr>
            <a:lvl2pPr marL="520700" indent="-508000">
              <a:spcBef>
                <a:spcPts val="2000"/>
              </a:spcBef>
              <a:buNone/>
              <a:tabLst/>
              <a:defRPr sz="2800" b="0" i="0" baseline="0">
                <a:solidFill>
                  <a:schemeClr val="accent2"/>
                </a:solidFill>
                <a:latin typeface="Times New Roman" charset="0"/>
                <a:ea typeface="Times New Roman" charset="0"/>
                <a:cs typeface="Times New Roman" charset="0"/>
              </a:defRPr>
            </a:lvl2pPr>
            <a:lvl3pPr marL="635000" marR="0" indent="-395288" algn="l" defTabSz="914400" rtl="0" eaLnBrk="1" fontAlgn="auto" latinLnBrk="0" hangingPunct="1">
              <a:lnSpc>
                <a:spcPct val="90000"/>
              </a:lnSpc>
              <a:spcBef>
                <a:spcPts val="1000"/>
              </a:spcBef>
              <a:spcAft>
                <a:spcPts val="0"/>
              </a:spcAft>
              <a:buClr>
                <a:schemeClr val="accent2"/>
              </a:buClr>
              <a:buSzTx/>
              <a:buFont typeface="+mj-lt"/>
              <a:buAutoNum type="arabicPeriod"/>
              <a:tabLst/>
              <a:defRPr sz="2800" b="0" i="0">
                <a:solidFill>
                  <a:schemeClr val="tx1"/>
                </a:solidFill>
                <a:latin typeface="Times New Roman" charset="0"/>
                <a:ea typeface="Times New Roman" charset="0"/>
                <a:cs typeface="Times New Roman" charset="0"/>
              </a:defRPr>
            </a:lvl3pPr>
          </a:lstStyle>
          <a:p>
            <a:pPr lvl="0"/>
            <a:r>
              <a:rPr lang="en-US" dirty="0"/>
              <a:t>This Is a Sample Outline with No Numbers</a:t>
            </a:r>
          </a:p>
          <a:p>
            <a:pPr lvl="1"/>
            <a:r>
              <a:rPr lang="en-US" dirty="0"/>
              <a:t>Learning Objective</a:t>
            </a:r>
          </a:p>
          <a:p>
            <a:pPr lvl="2"/>
            <a:r>
              <a:rPr lang="en-US" dirty="0"/>
              <a:t>Describe what racial &amp; ethnic group make up Latin America.</a:t>
            </a:r>
          </a:p>
          <a:p>
            <a:pPr lvl="2"/>
            <a:r>
              <a:rPr lang="en-US" dirty="0"/>
              <a:t>Explain Latin American agricultural systems.</a:t>
            </a:r>
          </a:p>
          <a:p>
            <a:pPr lvl="2"/>
            <a:r>
              <a:rPr lang="en-US" dirty="0"/>
              <a:t>Critically evaluate models of biodiversity conservation in the Latin American context.</a:t>
            </a:r>
          </a:p>
        </p:txBody>
      </p:sp>
      <p:sp>
        <p:nvSpPr>
          <p:cNvPr id="3" name="Slide Number Placeholder 2"/>
          <p:cNvSpPr>
            <a:spLocks noGrp="1"/>
          </p:cNvSpPr>
          <p:nvPr>
            <p:ph type="sldNum" sz="quarter" idx="10"/>
          </p:nvPr>
        </p:nvSpPr>
        <p:spPr/>
        <p:txBody>
          <a:bodyPr/>
          <a:lstStyle>
            <a:lvl1pPr>
              <a:defRPr>
                <a:latin typeface="Times New Roman" charset="0"/>
                <a:ea typeface="Times New Roman" charset="0"/>
                <a:cs typeface="Times New Roman"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Times New Roman" charset="0"/>
                <a:ea typeface="Times New Roman" charset="0"/>
                <a:cs typeface="Times New Roman" charset="0"/>
              </a:defRPr>
            </a:lvl1pPr>
          </a:lstStyle>
          <a:p>
            <a:r>
              <a:rPr lang="en-US"/>
              <a:t>Copyright ©2020 John Wiley &amp; Sons, Inc. </a:t>
            </a:r>
            <a:endParaRPr lang="en-US" dirty="0"/>
          </a:p>
        </p:txBody>
      </p:sp>
    </p:spTree>
    <p:extLst>
      <p:ext uri="{BB962C8B-B14F-4D97-AF65-F5344CB8AC3E}">
        <p14:creationId xmlns:p14="http://schemas.microsoft.com/office/powerpoint/2010/main" val="195633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Version A">
    <p:spTree>
      <p:nvGrpSpPr>
        <p:cNvPr id="1" name=""/>
        <p:cNvGrpSpPr/>
        <p:nvPr/>
      </p:nvGrpSpPr>
      <p:grpSpPr>
        <a:xfrm>
          <a:off x="0" y="0"/>
          <a:ext cx="0" cy="0"/>
          <a:chOff x="0" y="0"/>
          <a:chExt cx="0" cy="0"/>
        </a:xfrm>
      </p:grpSpPr>
      <p:sp>
        <p:nvSpPr>
          <p:cNvPr id="2" name="Title "/>
          <p:cNvSpPr>
            <a:spLocks noGrp="1"/>
          </p:cNvSpPr>
          <p:nvPr>
            <p:ph type="title"/>
          </p:nvPr>
        </p:nvSpPr>
        <p:spPr>
          <a:xfrm>
            <a:off x="304800" y="762001"/>
            <a:ext cx="8534400" cy="838199"/>
          </a:xfrm>
          <a:prstGeom prst="rect">
            <a:avLst/>
          </a:prstGeom>
        </p:spPr>
        <p:txBody>
          <a:bodyPr/>
          <a:lstStyle>
            <a:lvl1pPr>
              <a:defRPr sz="4000">
                <a:solidFill>
                  <a:schemeClr val="accent2"/>
                </a:solidFill>
                <a:latin typeface="Times New Roman" charset="0"/>
                <a:ea typeface="Times New Roman" charset="0"/>
                <a:cs typeface="Times New Roman" charset="0"/>
              </a:defRPr>
            </a:lvl1pPr>
          </a:lstStyle>
          <a:p>
            <a:r>
              <a:rPr lang="en-US" dirty="0"/>
              <a:t>Click to edit Master title style</a:t>
            </a:r>
          </a:p>
        </p:txBody>
      </p:sp>
      <p:sp>
        <p:nvSpPr>
          <p:cNvPr id="9" name="LONL"/>
          <p:cNvSpPr>
            <a:spLocks noGrp="1"/>
          </p:cNvSpPr>
          <p:nvPr>
            <p:ph sz="quarter" idx="16" hasCustomPrompt="1"/>
          </p:nvPr>
        </p:nvSpPr>
        <p:spPr>
          <a:xfrm>
            <a:off x="304800" y="1752600"/>
            <a:ext cx="8534400" cy="4495800"/>
          </a:xfrm>
          <a:prstGeom prst="rect">
            <a:avLst/>
          </a:prstGeom>
        </p:spPr>
        <p:txBody>
          <a:bodyPr/>
          <a:lstStyle>
            <a:lvl1pPr marL="514350" indent="-514350">
              <a:buClr>
                <a:schemeClr val="accent2"/>
              </a:buClr>
              <a:buFont typeface="+mj-lt"/>
              <a:buAutoNum type="arabicPeriod"/>
              <a:defRPr sz="2800" b="0" i="0" baseline="0">
                <a:latin typeface="Times New Roman" charset="0"/>
                <a:ea typeface="Times New Roman" charset="0"/>
                <a:cs typeface="Times New Roman"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Explain the time value of money and why it is so important in the field of finance.</a:t>
            </a:r>
          </a:p>
          <a:p>
            <a:pPr lvl="0"/>
            <a:r>
              <a:rPr lang="en-US" dirty="0"/>
              <a:t>Explain the concept of future value, including the meaning of the terms principal, simple interest, and compound interest.</a:t>
            </a:r>
          </a:p>
          <a:p>
            <a:pPr lvl="0"/>
            <a:r>
              <a:rPr lang="en-US" dirty="0"/>
              <a:t>Explain the concept of present value, how it relates to future value, and is used to make business decisions.</a:t>
            </a:r>
          </a:p>
        </p:txBody>
      </p:sp>
      <p:sp>
        <p:nvSpPr>
          <p:cNvPr id="6" name="Slide Number Placeholder 5"/>
          <p:cNvSpPr>
            <a:spLocks noGrp="1"/>
          </p:cNvSpPr>
          <p:nvPr>
            <p:ph type="sldNum" sz="quarter" idx="12"/>
          </p:nvPr>
        </p:nvSpPr>
        <p:spPr>
          <a:xfrm>
            <a:off x="6457950" y="6356350"/>
            <a:ext cx="2381250" cy="365125"/>
          </a:xfrm>
          <a:prstGeom prst="rect">
            <a:avLst/>
          </a:prstGeom>
        </p:spPr>
        <p:txBody>
          <a:bodyPr/>
          <a:lstStyle/>
          <a:p>
            <a:fld id="{957104EA-F2AF-1046-9253-EE8D978719B5}" type="slidenum">
              <a:rPr lang="en-US" smtClean="0"/>
              <a:pPr/>
              <a:t>‹#›</a:t>
            </a:fld>
            <a:endParaRPr lang="en-US" dirty="0"/>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r>
              <a:rPr lang="en-US"/>
              <a:t>Copyright ©2020 John Wiley &amp; Sons, Inc. </a:t>
            </a:r>
            <a:endParaRPr lang="en-US" dirty="0"/>
          </a:p>
        </p:txBody>
      </p:sp>
    </p:spTree>
    <p:extLst>
      <p:ext uri="{BB962C8B-B14F-4D97-AF65-F5344CB8AC3E}">
        <p14:creationId xmlns:p14="http://schemas.microsoft.com/office/powerpoint/2010/main" val="18823214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arning Objectives: Version B">
    <p:spTree>
      <p:nvGrpSpPr>
        <p:cNvPr id="1" name=""/>
        <p:cNvGrpSpPr/>
        <p:nvPr/>
      </p:nvGrpSpPr>
      <p:grpSpPr>
        <a:xfrm>
          <a:off x="0" y="0"/>
          <a:ext cx="0" cy="0"/>
          <a:chOff x="0" y="0"/>
          <a:chExt cx="0" cy="0"/>
        </a:xfrm>
      </p:grpSpPr>
      <p:sp>
        <p:nvSpPr>
          <p:cNvPr id="8" name="Title "/>
          <p:cNvSpPr>
            <a:spLocks noGrp="1"/>
          </p:cNvSpPr>
          <p:nvPr>
            <p:ph type="title"/>
          </p:nvPr>
        </p:nvSpPr>
        <p:spPr>
          <a:xfrm>
            <a:off x="304800" y="762001"/>
            <a:ext cx="8534400" cy="838199"/>
          </a:xfrm>
          <a:prstGeom prst="rect">
            <a:avLst/>
          </a:prstGeom>
        </p:spPr>
        <p:txBody>
          <a:bodyPr/>
          <a:lstStyle>
            <a:lvl1pPr>
              <a:defRPr sz="4000">
                <a:solidFill>
                  <a:schemeClr val="accent2"/>
                </a:solidFill>
                <a:latin typeface="Times New Roman" charset="0"/>
                <a:ea typeface="Times New Roman" charset="0"/>
                <a:cs typeface="Times New Roman" charset="0"/>
              </a:defRPr>
            </a:lvl1pPr>
          </a:lstStyle>
          <a:p>
            <a:r>
              <a:rPr lang="en-US" dirty="0"/>
              <a:t>Click to edit Master title style</a:t>
            </a:r>
          </a:p>
        </p:txBody>
      </p:sp>
      <p:sp>
        <p:nvSpPr>
          <p:cNvPr id="7" name="LOBL"/>
          <p:cNvSpPr>
            <a:spLocks noGrp="1"/>
          </p:cNvSpPr>
          <p:nvPr>
            <p:ph sz="quarter" idx="16" hasCustomPrompt="1"/>
          </p:nvPr>
        </p:nvSpPr>
        <p:spPr>
          <a:xfrm>
            <a:off x="304800" y="1752600"/>
            <a:ext cx="8534400" cy="4495800"/>
          </a:xfrm>
          <a:prstGeom prst="rect">
            <a:avLst/>
          </a:prstGeom>
        </p:spPr>
        <p:txBody>
          <a:bodyPr/>
          <a:lstStyle>
            <a:lvl1pPr marL="292608" indent="-292608">
              <a:buClr>
                <a:schemeClr val="accent2"/>
              </a:buClr>
              <a:buFont typeface="Arial" charset="0"/>
              <a:buChar char="•"/>
              <a:defRPr sz="2800" b="0" i="0" baseline="0">
                <a:latin typeface="Times New Roman" charset="0"/>
                <a:ea typeface="Times New Roman" charset="0"/>
                <a:cs typeface="Times New Roman"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Explain the time value of money and why it is so important in the field of finance.</a:t>
            </a:r>
          </a:p>
          <a:p>
            <a:pPr lvl="0"/>
            <a:r>
              <a:rPr lang="en-US" dirty="0"/>
              <a:t>Explain the concept of future value, including the meaning of the terms principal, simple interest, and compound interest.</a:t>
            </a:r>
          </a:p>
          <a:p>
            <a:pPr lvl="0"/>
            <a:r>
              <a:rPr lang="en-US" dirty="0"/>
              <a:t>Explain the concept of present value, how it relates to future value, and is used to make business decisions.</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Copyright ©2020 John Wiley &amp; Sons, Inc. </a:t>
            </a:r>
            <a:endParaRPr lang="en-US" dirty="0"/>
          </a:p>
        </p:txBody>
      </p:sp>
    </p:spTree>
    <p:extLst>
      <p:ext uri="{BB962C8B-B14F-4D97-AF65-F5344CB8AC3E}">
        <p14:creationId xmlns:p14="http://schemas.microsoft.com/office/powerpoint/2010/main" val="817718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cept Check Question (1of 2)">
    <p:spTree>
      <p:nvGrpSpPr>
        <p:cNvPr id="1" name=""/>
        <p:cNvGrpSpPr/>
        <p:nvPr/>
      </p:nvGrpSpPr>
      <p:grpSpPr>
        <a:xfrm>
          <a:off x="0" y="0"/>
          <a:ext cx="0" cy="0"/>
          <a:chOff x="0" y="0"/>
          <a:chExt cx="0" cy="0"/>
        </a:xfrm>
      </p:grpSpPr>
      <p:sp>
        <p:nvSpPr>
          <p:cNvPr id="14" name="Title 13"/>
          <p:cNvSpPr>
            <a:spLocks noGrp="1"/>
          </p:cNvSpPr>
          <p:nvPr>
            <p:ph type="title" hasCustomPrompt="1"/>
          </p:nvPr>
        </p:nvSpPr>
        <p:spPr>
          <a:xfrm>
            <a:off x="304800" y="762001"/>
            <a:ext cx="85344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pPr lvl="0"/>
            <a:r>
              <a:rPr lang="en-US" dirty="0"/>
              <a:t>1.1 Periodicity Assumption</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Copyright ©2020 John Wiley &amp; Sons, Inc. </a:t>
            </a:r>
            <a:endParaRPr lang="en-US" dirty="0"/>
          </a:p>
        </p:txBody>
      </p:sp>
      <p:sp>
        <p:nvSpPr>
          <p:cNvPr id="7" name="Content Placeholder 6"/>
          <p:cNvSpPr>
            <a:spLocks noGrp="1"/>
          </p:cNvSpPr>
          <p:nvPr>
            <p:ph sz="quarter" idx="16" hasCustomPrompt="1"/>
          </p:nvPr>
        </p:nvSpPr>
        <p:spPr>
          <a:xfrm>
            <a:off x="304800" y="1752600"/>
            <a:ext cx="8534400" cy="4419600"/>
          </a:xfrm>
          <a:prstGeom prst="rect">
            <a:avLst/>
          </a:prstGeom>
        </p:spPr>
        <p:txBody>
          <a:bodyPr/>
          <a:lstStyle>
            <a:lvl1pPr marL="0" indent="0">
              <a:spcBef>
                <a:spcPts val="1000"/>
              </a:spcBef>
              <a:buNone/>
              <a:defRPr sz="2800" baseline="0">
                <a:latin typeface="Times New Roman" charset="0"/>
                <a:ea typeface="Times New Roman" charset="0"/>
                <a:cs typeface="Times New Roman" charset="0"/>
              </a:defRPr>
            </a:lvl1pPr>
            <a:lvl2pPr marL="804672" indent="-448056">
              <a:spcBef>
                <a:spcPts val="1000"/>
              </a:spcBef>
              <a:buClr>
                <a:schemeClr val="accent2"/>
              </a:buClr>
              <a:buFont typeface="+mj-lt"/>
              <a:buAutoNum type="alphaLcPeriod"/>
              <a:defRPr sz="2800" baseline="0">
                <a:latin typeface="Times New Roman" charset="0"/>
                <a:ea typeface="Times New Roman" charset="0"/>
                <a:cs typeface="Times New Roman" charset="0"/>
              </a:defRPr>
            </a:lvl2pPr>
            <a:lvl3pPr marL="914400" indent="0">
              <a:buNone/>
              <a:defRPr sz="3000">
                <a:latin typeface="STIX" charset="0"/>
                <a:ea typeface="STIX" charset="0"/>
                <a:cs typeface="STIX" charset="0"/>
              </a:defRPr>
            </a:lvl3pPr>
            <a:lvl4pPr marL="1371600" indent="0">
              <a:buNone/>
              <a:defRPr sz="3000">
                <a:latin typeface="STIX" charset="0"/>
                <a:ea typeface="STIX" charset="0"/>
                <a:cs typeface="STIX" charset="0"/>
              </a:defRPr>
            </a:lvl4pPr>
            <a:lvl5pPr marL="1828800" indent="0">
              <a:buNone/>
              <a:defRPr sz="3000">
                <a:latin typeface="STIX" charset="0"/>
                <a:ea typeface="STIX" charset="0"/>
                <a:cs typeface="STIX" charset="0"/>
              </a:defRPr>
            </a:lvl5pPr>
          </a:lstStyle>
          <a:p>
            <a:pPr lvl="0"/>
            <a:r>
              <a:rPr lang="en-US" dirty="0"/>
              <a:t>Which one of these statements about the accrual basis of accounting is false?</a:t>
            </a:r>
          </a:p>
          <a:p>
            <a:pPr lvl="1"/>
            <a:r>
              <a:rPr lang="en-US" dirty="0"/>
              <a:t>Companies record events that change their financial statements in the period in which event occur, even if cash was not exchanged.</a:t>
            </a:r>
          </a:p>
          <a:p>
            <a:pPr lvl="1"/>
            <a:r>
              <a:rPr lang="en-US" dirty="0"/>
              <a:t>Companies recognize revenue in the period in which the performance obligation is satisfied.</a:t>
            </a:r>
          </a:p>
          <a:p>
            <a:pPr lvl="1"/>
            <a:r>
              <a:rPr lang="en-US" dirty="0"/>
              <a:t>This basis is accord with generally accepted accounting principles.</a:t>
            </a:r>
          </a:p>
        </p:txBody>
      </p:sp>
    </p:spTree>
    <p:extLst>
      <p:ext uri="{BB962C8B-B14F-4D97-AF65-F5344CB8AC3E}">
        <p14:creationId xmlns:p14="http://schemas.microsoft.com/office/powerpoint/2010/main" val="812438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ept Check Question (2of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762001"/>
            <a:ext cx="8534400" cy="838199"/>
          </a:xfrm>
        </p:spPr>
        <p:txBody>
          <a:bodyPr/>
          <a:lstStyle/>
          <a:p>
            <a:r>
              <a:rPr lang="en-US" dirty="0"/>
              <a:t>1.1 Periodicity Assumption</a:t>
            </a:r>
          </a:p>
        </p:txBody>
      </p:sp>
      <p:sp>
        <p:nvSpPr>
          <p:cNvPr id="12" name="Question"/>
          <p:cNvSpPr>
            <a:spLocks noGrp="1"/>
          </p:cNvSpPr>
          <p:nvPr>
            <p:ph sz="quarter" idx="15" hasCustomPrompt="1"/>
          </p:nvPr>
        </p:nvSpPr>
        <p:spPr>
          <a:xfrm>
            <a:off x="304800" y="1752600"/>
            <a:ext cx="8534400" cy="4419600"/>
          </a:xfrm>
          <a:prstGeom prst="rect">
            <a:avLst/>
          </a:prstGeom>
        </p:spPr>
        <p:txBody>
          <a:bodyPr/>
          <a:lstStyle>
            <a:lvl1pPr marL="0" indent="0">
              <a:spcBef>
                <a:spcPts val="1000"/>
              </a:spcBef>
              <a:buNone/>
              <a:tabLst/>
              <a:defRPr sz="2800" b="0" i="0" baseline="0">
                <a:solidFill>
                  <a:schemeClr val="tx1"/>
                </a:solidFill>
                <a:latin typeface="Times New Roman" charset="0"/>
                <a:ea typeface="Times New Roman" charset="0"/>
                <a:cs typeface="Times New Roman" charset="0"/>
              </a:defRPr>
            </a:lvl1pPr>
            <a:lvl2pPr marL="803275" indent="-450850">
              <a:spcBef>
                <a:spcPts val="1000"/>
              </a:spcBef>
              <a:buFont typeface="+mj-lt"/>
              <a:buNone/>
              <a:tabLst/>
              <a:defRPr sz="2800" b="0" i="0" baseline="0">
                <a:solidFill>
                  <a:schemeClr val="tx1"/>
                </a:solidFill>
                <a:latin typeface="Times New Roman" charset="0"/>
                <a:ea typeface="Times New Roman" charset="0"/>
                <a:cs typeface="Times New Roman" charset="0"/>
              </a:defRPr>
            </a:lvl2pPr>
            <a:lvl3pPr marL="349250" indent="-336550">
              <a:buClr>
                <a:schemeClr val="accent1"/>
              </a:buClr>
              <a:buFont typeface="Wingdings" charset="2"/>
              <a:buChar char="ü"/>
              <a:tabLst>
                <a:tab pos="796925" algn="l"/>
              </a:tabLst>
              <a:defRPr sz="2800" b="0" i="0">
                <a:latin typeface="Times New Roman" charset="0"/>
                <a:ea typeface="Times New Roman" charset="0"/>
                <a:cs typeface="Times New Roman" charset="0"/>
              </a:defRPr>
            </a:lvl3pPr>
          </a:lstStyle>
          <a:p>
            <a:pPr lvl="0"/>
            <a:r>
              <a:rPr lang="en-US" dirty="0"/>
              <a:t>Which one of these statements about the accrual basis of accounting is false?</a:t>
            </a:r>
          </a:p>
          <a:p>
            <a:pPr lvl="1"/>
            <a:r>
              <a:rPr lang="en-US" dirty="0"/>
              <a:t>a.  Companies record events that change their financial statements in the period in which event occur, even if cash was not exchanged.</a:t>
            </a:r>
          </a:p>
          <a:p>
            <a:pPr lvl="2"/>
            <a:r>
              <a:rPr lang="en-US" dirty="0"/>
              <a:t>b.  Companies recognize revenue in the period in which 	the performance obligation is satisfied.</a:t>
            </a:r>
          </a:p>
          <a:p>
            <a:pPr lvl="1"/>
            <a:r>
              <a:rPr lang="en-US" dirty="0"/>
              <a:t>c.  This basis is accord with generally accepted accounting principles.</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Copyright ©2020 John Wiley &amp; Sons, Inc. </a:t>
            </a:r>
            <a:endParaRPr lang="en-US" dirty="0"/>
          </a:p>
        </p:txBody>
      </p:sp>
    </p:spTree>
    <p:extLst>
      <p:ext uri="{BB962C8B-B14F-4D97-AF65-F5344CB8AC3E}">
        <p14:creationId xmlns:p14="http://schemas.microsoft.com/office/powerpoint/2010/main" val="852393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304800" y="1752600"/>
            <a:ext cx="8534400" cy="190500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Copyright ©2020 John Wiley &amp; Sons, Inc. </a:t>
            </a:r>
            <a:endParaRPr lang="en-US" dirty="0"/>
          </a:p>
        </p:txBody>
      </p:sp>
      <p:sp>
        <p:nvSpPr>
          <p:cNvPr id="7" name="Content Placeholder 6">
            <a:extLst>
              <a:ext uri="{FF2B5EF4-FFF2-40B4-BE49-F238E27FC236}">
                <a16:creationId xmlns:a16="http://schemas.microsoft.com/office/drawing/2014/main" id="{3A107DC3-1D90-419E-B11C-A853993F33FB}"/>
              </a:ext>
            </a:extLst>
          </p:cNvPr>
          <p:cNvSpPr>
            <a:spLocks noGrp="1"/>
          </p:cNvSpPr>
          <p:nvPr>
            <p:ph sz="quarter" idx="17"/>
          </p:nvPr>
        </p:nvSpPr>
        <p:spPr>
          <a:xfrm>
            <a:off x="304800" y="3810000"/>
            <a:ext cx="8534400" cy="2286000"/>
          </a:xfrm>
          <a:prstGeom prst="rect">
            <a:avLst/>
          </a:prstGeom>
        </p:spPr>
        <p:txBody>
          <a:bodyPr/>
          <a:lstStyle>
            <a:lvl1pPr marL="0" indent="0">
              <a:buNone/>
              <a:defRPr/>
            </a:lvl1pPr>
          </a:lstStyle>
          <a:p>
            <a:pPr lvl="0"/>
            <a:endParaRPr lang="en-US" dirty="0"/>
          </a:p>
        </p:txBody>
      </p:sp>
    </p:spTree>
    <p:extLst>
      <p:ext uri="{BB962C8B-B14F-4D97-AF65-F5344CB8AC3E}">
        <p14:creationId xmlns:p14="http://schemas.microsoft.com/office/powerpoint/2010/main" val="1332506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er: Version B">
    <p:spTree>
      <p:nvGrpSpPr>
        <p:cNvPr id="1" name=""/>
        <p:cNvGrpSpPr/>
        <p:nvPr/>
      </p:nvGrpSpPr>
      <p:grpSpPr>
        <a:xfrm>
          <a:off x="0" y="0"/>
          <a:ext cx="0" cy="0"/>
          <a:chOff x="0" y="0"/>
          <a:chExt cx="0" cy="0"/>
        </a:xfrm>
      </p:grpSpPr>
      <p:sp>
        <p:nvSpPr>
          <p:cNvPr id="13" name="CN"/>
          <p:cNvSpPr>
            <a:spLocks noGrp="1"/>
          </p:cNvSpPr>
          <p:nvPr>
            <p:ph sz="quarter" idx="19" hasCustomPrompt="1"/>
          </p:nvPr>
        </p:nvSpPr>
        <p:spPr>
          <a:xfrm>
            <a:off x="152400" y="228600"/>
            <a:ext cx="8839200" cy="533400"/>
          </a:xfrm>
          <a:prstGeom prst="rect">
            <a:avLst/>
          </a:prstGeom>
        </p:spPr>
        <p:txBody>
          <a:bodyPr/>
          <a:lstStyle>
            <a:lvl1pPr marL="0" indent="0" algn="ctr">
              <a:buNone/>
              <a:defRPr sz="4000" b="1" i="0" baseline="0">
                <a:solidFill>
                  <a:schemeClr val="accent1"/>
                </a:solidFill>
                <a:latin typeface="Times New Roman" charset="0"/>
                <a:ea typeface="Times New Roman" charset="0"/>
                <a:cs typeface="Times New Roman" charset="0"/>
              </a:defRPr>
            </a:lvl1pPr>
          </a:lstStyle>
          <a:p>
            <a:pPr lvl="0"/>
            <a:r>
              <a:rPr lang="en-US" dirty="0"/>
              <a:t>Chapter 1</a:t>
            </a:r>
          </a:p>
        </p:txBody>
      </p:sp>
      <p:sp>
        <p:nvSpPr>
          <p:cNvPr id="14" name="CT"/>
          <p:cNvSpPr>
            <a:spLocks noGrp="1"/>
          </p:cNvSpPr>
          <p:nvPr>
            <p:ph sz="quarter" idx="20" hasCustomPrompt="1"/>
          </p:nvPr>
        </p:nvSpPr>
        <p:spPr>
          <a:xfrm>
            <a:off x="152400" y="838200"/>
            <a:ext cx="8839200" cy="2209800"/>
          </a:xfrm>
          <a:prstGeom prst="rect">
            <a:avLst/>
          </a:prstGeom>
        </p:spPr>
        <p:txBody>
          <a:bodyPr anchor="ctr"/>
          <a:lstStyle>
            <a:lvl1pPr marL="0" indent="0" algn="ctr">
              <a:buNone/>
              <a:defRPr sz="3800" b="0" i="0">
                <a:latin typeface="Times New Roman" charset="0"/>
                <a:ea typeface="Times New Roman" charset="0"/>
                <a:cs typeface="Times New Roman"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8" name="Title "/>
          <p:cNvSpPr>
            <a:spLocks noGrp="1"/>
          </p:cNvSpPr>
          <p:nvPr>
            <p:ph type="title" hasCustomPrompt="1"/>
          </p:nvPr>
        </p:nvSpPr>
        <p:spPr>
          <a:xfrm>
            <a:off x="152400" y="3505200"/>
            <a:ext cx="8839200" cy="1447800"/>
          </a:xfrm>
          <a:prstGeom prst="rect">
            <a:avLst/>
          </a:prstGeom>
        </p:spPr>
        <p:txBody>
          <a:bodyPr anchor="b"/>
          <a:lstStyle>
            <a:lvl1pPr>
              <a:defRPr sz="6200" b="0" i="0" baseline="0">
                <a:latin typeface="Times New Roman" charset="0"/>
                <a:ea typeface="Times New Roman" charset="0"/>
                <a:cs typeface="Times New Roman" charset="0"/>
              </a:defRPr>
            </a:lvl1pPr>
          </a:lstStyle>
          <a:p>
            <a:r>
              <a:rPr lang="en-US" dirty="0"/>
              <a:t>Click to Edit Book Title</a:t>
            </a:r>
          </a:p>
        </p:txBody>
      </p:sp>
      <p:sp>
        <p:nvSpPr>
          <p:cNvPr id="15" name="Edition"/>
          <p:cNvSpPr>
            <a:spLocks noGrp="1"/>
          </p:cNvSpPr>
          <p:nvPr>
            <p:ph sz="quarter" idx="17" hasCustomPrompt="1"/>
          </p:nvPr>
        </p:nvSpPr>
        <p:spPr>
          <a:xfrm>
            <a:off x="152400" y="5029200"/>
            <a:ext cx="8839200" cy="762000"/>
          </a:xfrm>
          <a:prstGeom prst="rect">
            <a:avLst/>
          </a:prstGeom>
        </p:spPr>
        <p:txBody>
          <a:bodyPr/>
          <a:lstStyle>
            <a:lvl1pPr marL="0" indent="0" algn="ctr">
              <a:buNone/>
              <a:defRPr sz="2900" b="1" i="0" baseline="0">
                <a:latin typeface="Times New Roman" charset="0"/>
                <a:ea typeface="Times New Roman" charset="0"/>
                <a:cs typeface="Times New Roman" charset="0"/>
              </a:defRPr>
            </a:lvl1pPr>
          </a:lstStyle>
          <a:p>
            <a:pPr lvl="0"/>
            <a:r>
              <a:rPr lang="en-US" dirty="0"/>
              <a:t>Third Edition</a:t>
            </a:r>
          </a:p>
        </p:txBody>
      </p:sp>
      <p:sp>
        <p:nvSpPr>
          <p:cNvPr id="16" name="Author"/>
          <p:cNvSpPr>
            <a:spLocks noGrp="1"/>
          </p:cNvSpPr>
          <p:nvPr>
            <p:ph sz="quarter" idx="18" hasCustomPrompt="1"/>
          </p:nvPr>
        </p:nvSpPr>
        <p:spPr>
          <a:xfrm>
            <a:off x="152400" y="6096000"/>
            <a:ext cx="8839200" cy="533400"/>
          </a:xfrm>
          <a:prstGeom prst="rect">
            <a:avLst/>
          </a:prstGeom>
        </p:spPr>
        <p:txBody>
          <a:bodyPr/>
          <a:lstStyle>
            <a:lvl1pPr marL="0" indent="0" algn="ctr">
              <a:buNone/>
              <a:defRPr b="0" i="0" baseline="0">
                <a:solidFill>
                  <a:schemeClr val="accent2"/>
                </a:solidFill>
                <a:latin typeface="STIX" charset="0"/>
                <a:ea typeface="STIX" charset="0"/>
                <a:cs typeface="STIX" charset="0"/>
              </a:defRPr>
            </a:lvl1pPr>
          </a:lstStyle>
          <a:p>
            <a:pPr lvl="0"/>
            <a:r>
              <a:rPr lang="en-US" dirty="0"/>
              <a:t>David Klein</a:t>
            </a:r>
          </a:p>
        </p:txBody>
      </p:sp>
    </p:spTree>
    <p:extLst>
      <p:ext uri="{BB962C8B-B14F-4D97-AF65-F5344CB8AC3E}">
        <p14:creationId xmlns:p14="http://schemas.microsoft.com/office/powerpoint/2010/main" val="10642320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Term: Version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762001"/>
            <a:ext cx="8534400" cy="838199"/>
          </a:xfrm>
        </p:spPr>
        <p:txBody>
          <a:bodyPr/>
          <a:lstStyle/>
          <a:p>
            <a:r>
              <a:rPr lang="en-US" dirty="0"/>
              <a:t>Language</a:t>
            </a:r>
          </a:p>
        </p:txBody>
      </p:sp>
      <p:sp>
        <p:nvSpPr>
          <p:cNvPr id="7" name="Definition of Key Term"/>
          <p:cNvSpPr>
            <a:spLocks noGrp="1"/>
          </p:cNvSpPr>
          <p:nvPr>
            <p:ph sz="quarter" idx="15" hasCustomPrompt="1"/>
          </p:nvPr>
        </p:nvSpPr>
        <p:spPr>
          <a:xfrm>
            <a:off x="304800" y="1752600"/>
            <a:ext cx="8534400" cy="4114800"/>
          </a:xfrm>
          <a:prstGeom prst="rect">
            <a:avLst/>
          </a:prstGeom>
        </p:spPr>
        <p:txBody>
          <a:bodyPr/>
          <a:lstStyle>
            <a:lvl1pPr marL="292608" indent="-292608">
              <a:spcBef>
                <a:spcPts val="1000"/>
              </a:spcBef>
              <a:buClr>
                <a:schemeClr val="accent2"/>
              </a:buClr>
              <a:buFont typeface="Arial" charset="0"/>
              <a:buChar char="•"/>
              <a:defRPr sz="3000" b="0" i="0" baseline="0">
                <a:solidFill>
                  <a:schemeClr val="tx1"/>
                </a:solidFill>
                <a:latin typeface="Times New Roman" charset="0"/>
                <a:ea typeface="Times New Roman" charset="0"/>
                <a:cs typeface="Times New Roman"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dirty="0"/>
              <a:t>Form of communication using sounds and symbols combined according to specified rules</a:t>
            </a:r>
          </a:p>
        </p:txBody>
      </p:sp>
      <p:sp>
        <p:nvSpPr>
          <p:cNvPr id="9" name="Media LInk"/>
          <p:cNvSpPr>
            <a:spLocks noGrp="1"/>
          </p:cNvSpPr>
          <p:nvPr>
            <p:ph sz="quarter" idx="16" hasCustomPrompt="1"/>
          </p:nvPr>
        </p:nvSpPr>
        <p:spPr>
          <a:xfrm>
            <a:off x="304800" y="5867400"/>
            <a:ext cx="8534400" cy="609600"/>
          </a:xfrm>
          <a:prstGeom prst="rect">
            <a:avLst/>
          </a:prstGeom>
        </p:spPr>
        <p:txBody>
          <a:bodyPr/>
          <a:lstStyle>
            <a:lvl1pPr marL="0" indent="0" algn="r">
              <a:buNone/>
              <a:defRPr sz="2200" b="0" i="0" baseline="0">
                <a:latin typeface="Times New Roman" charset="0"/>
                <a:ea typeface="Times New Roman" charset="0"/>
                <a:cs typeface="Times New Roman" charset="0"/>
              </a:defRPr>
            </a:lvl1pPr>
            <a:lvl2pPr algn="r">
              <a:defRPr/>
            </a:lvl2pPr>
            <a:lvl3pPr algn="r">
              <a:defRPr/>
            </a:lvl3pPr>
            <a:lvl4pPr algn="r">
              <a:defRPr/>
            </a:lvl4pPr>
            <a:lvl5pPr algn="r">
              <a:defRPr/>
            </a:lvl5pPr>
          </a:lstStyle>
          <a:p>
            <a:pPr lvl="0"/>
            <a:r>
              <a:rPr lang="en-US" dirty="0"/>
              <a:t>Media link placeholder</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Copyright ©2020 John Wiley &amp; Sons, Inc. </a:t>
            </a:r>
            <a:endParaRPr lang="en-US" dirty="0"/>
          </a:p>
        </p:txBody>
      </p:sp>
    </p:spTree>
    <p:extLst>
      <p:ext uri="{BB962C8B-B14F-4D97-AF65-F5344CB8AC3E}">
        <p14:creationId xmlns:p14="http://schemas.microsoft.com/office/powerpoint/2010/main" val="7006093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Key Term: Version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762001"/>
            <a:ext cx="8534400" cy="838199"/>
          </a:xfrm>
        </p:spPr>
        <p:txBody>
          <a:bodyPr/>
          <a:lstStyle/>
          <a:p>
            <a:r>
              <a:rPr lang="en-US" dirty="0"/>
              <a:t>Language</a:t>
            </a:r>
          </a:p>
        </p:txBody>
      </p:sp>
      <p:sp>
        <p:nvSpPr>
          <p:cNvPr id="7" name="Definition of Key Term"/>
          <p:cNvSpPr>
            <a:spLocks noGrp="1"/>
          </p:cNvSpPr>
          <p:nvPr>
            <p:ph sz="quarter" idx="15" hasCustomPrompt="1"/>
          </p:nvPr>
        </p:nvSpPr>
        <p:spPr>
          <a:xfrm>
            <a:off x="304800" y="1752601"/>
            <a:ext cx="8534400" cy="765659"/>
          </a:xfrm>
          <a:prstGeom prst="rect">
            <a:avLst/>
          </a:prstGeom>
        </p:spPr>
        <p:txBody>
          <a:bodyPr/>
          <a:lstStyle>
            <a:lvl1pPr marL="292608" indent="-292608">
              <a:spcBef>
                <a:spcPts val="1000"/>
              </a:spcBef>
              <a:buClr>
                <a:schemeClr val="accent2"/>
              </a:buClr>
              <a:buFont typeface="Arial" charset="0"/>
              <a:buChar char="•"/>
              <a:defRPr sz="3000" b="0" i="0" baseline="0">
                <a:solidFill>
                  <a:schemeClr val="tx1"/>
                </a:solidFill>
                <a:latin typeface="Times New Roman" charset="0"/>
                <a:ea typeface="Times New Roman" charset="0"/>
                <a:cs typeface="Times New Roman"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dirty="0"/>
              <a:t>Form of communication using sounds and symbols combined according to specified rules</a:t>
            </a:r>
          </a:p>
        </p:txBody>
      </p:sp>
      <p:sp>
        <p:nvSpPr>
          <p:cNvPr id="9" name="Media LInk"/>
          <p:cNvSpPr>
            <a:spLocks noGrp="1"/>
          </p:cNvSpPr>
          <p:nvPr>
            <p:ph sz="quarter" idx="16" hasCustomPrompt="1"/>
          </p:nvPr>
        </p:nvSpPr>
        <p:spPr>
          <a:xfrm>
            <a:off x="304800" y="5867400"/>
            <a:ext cx="8534400" cy="609600"/>
          </a:xfrm>
          <a:prstGeom prst="rect">
            <a:avLst/>
          </a:prstGeom>
        </p:spPr>
        <p:txBody>
          <a:bodyPr/>
          <a:lstStyle>
            <a:lvl1pPr marL="0" indent="0" algn="r">
              <a:buNone/>
              <a:defRPr sz="2200" b="0" i="0" baseline="0">
                <a:latin typeface="Times New Roman" charset="0"/>
                <a:ea typeface="Times New Roman" charset="0"/>
                <a:cs typeface="Times New Roman" charset="0"/>
              </a:defRPr>
            </a:lvl1pPr>
            <a:lvl2pPr algn="r">
              <a:defRPr/>
            </a:lvl2pPr>
            <a:lvl3pPr algn="r">
              <a:defRPr/>
            </a:lvl3pPr>
            <a:lvl4pPr algn="r">
              <a:defRPr/>
            </a:lvl4pPr>
            <a:lvl5pPr algn="r">
              <a:defRPr/>
            </a:lvl5pPr>
          </a:lstStyle>
          <a:p>
            <a:pPr lvl="0"/>
            <a:r>
              <a:rPr lang="en-US" dirty="0"/>
              <a:t>Media link placeholder</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Copyright ©2020 John Wiley &amp; Sons, Inc. </a:t>
            </a:r>
            <a:endParaRPr lang="en-US" dirty="0"/>
          </a:p>
        </p:txBody>
      </p:sp>
      <p:sp>
        <p:nvSpPr>
          <p:cNvPr id="6" name="Content Placeholder 5">
            <a:extLst>
              <a:ext uri="{FF2B5EF4-FFF2-40B4-BE49-F238E27FC236}">
                <a16:creationId xmlns:a16="http://schemas.microsoft.com/office/drawing/2014/main" id="{27D91CBC-ED96-45DC-8D19-800B0EA27351}"/>
              </a:ext>
            </a:extLst>
          </p:cNvPr>
          <p:cNvSpPr>
            <a:spLocks noGrp="1"/>
          </p:cNvSpPr>
          <p:nvPr>
            <p:ph sz="quarter" idx="17"/>
          </p:nvPr>
        </p:nvSpPr>
        <p:spPr>
          <a:xfrm>
            <a:off x="246063" y="2973388"/>
            <a:ext cx="8576057" cy="455612"/>
          </a:xfrm>
          <a:prstGeom prst="rect">
            <a:avLst/>
          </a:prstGeom>
        </p:spPr>
        <p:txBody>
          <a:bodyPr/>
          <a:lstStyle>
            <a:lvl1pPr marL="0" indent="0">
              <a:buNone/>
              <a:defRPr/>
            </a:lvl1pPr>
          </a:lstStyle>
          <a:p>
            <a:pPr lvl="0"/>
            <a:endParaRPr lang="en-US" dirty="0"/>
          </a:p>
        </p:txBody>
      </p:sp>
      <p:sp>
        <p:nvSpPr>
          <p:cNvPr id="10" name="Content Placeholder 9">
            <a:extLst>
              <a:ext uri="{FF2B5EF4-FFF2-40B4-BE49-F238E27FC236}">
                <a16:creationId xmlns:a16="http://schemas.microsoft.com/office/drawing/2014/main" id="{89D9EFEF-D501-4D96-90FB-6214001984DE}"/>
              </a:ext>
            </a:extLst>
          </p:cNvPr>
          <p:cNvSpPr>
            <a:spLocks noGrp="1"/>
          </p:cNvSpPr>
          <p:nvPr>
            <p:ph sz="quarter" idx="18"/>
          </p:nvPr>
        </p:nvSpPr>
        <p:spPr>
          <a:xfrm>
            <a:off x="246063" y="3504895"/>
            <a:ext cx="8575675" cy="455737"/>
          </a:xfrm>
          <a:prstGeom prst="rect">
            <a:avLst/>
          </a:prstGeom>
        </p:spPr>
        <p:txBody>
          <a:bodyPr/>
          <a:lstStyle>
            <a:lvl1pPr marL="0" indent="0">
              <a:buNone/>
              <a:defRPr/>
            </a:lvl1pPr>
          </a:lstStyle>
          <a:p>
            <a:pPr lvl="0"/>
            <a:endParaRPr lang="en-US" dirty="0"/>
          </a:p>
        </p:txBody>
      </p:sp>
      <p:sp>
        <p:nvSpPr>
          <p:cNvPr id="12" name="Content Placeholder 11">
            <a:extLst>
              <a:ext uri="{FF2B5EF4-FFF2-40B4-BE49-F238E27FC236}">
                <a16:creationId xmlns:a16="http://schemas.microsoft.com/office/drawing/2014/main" id="{B862A366-91E0-41A0-8A96-3C45D8FF3E6E}"/>
              </a:ext>
            </a:extLst>
          </p:cNvPr>
          <p:cNvSpPr>
            <a:spLocks noGrp="1"/>
          </p:cNvSpPr>
          <p:nvPr>
            <p:ph sz="quarter" idx="19"/>
          </p:nvPr>
        </p:nvSpPr>
        <p:spPr>
          <a:xfrm>
            <a:off x="246063" y="4112055"/>
            <a:ext cx="8575675" cy="379475"/>
          </a:xfrm>
          <a:prstGeom prst="rect">
            <a:avLst/>
          </a:prstGeom>
        </p:spPr>
        <p:txBody>
          <a:bodyPr/>
          <a:lstStyle>
            <a:lvl1pPr marL="0" indent="0">
              <a:buNone/>
              <a:defRPr/>
            </a:lvl1pPr>
          </a:lstStyle>
          <a:p>
            <a:pPr lvl="0"/>
            <a:endParaRPr lang="en-US" dirty="0"/>
          </a:p>
        </p:txBody>
      </p:sp>
      <p:sp>
        <p:nvSpPr>
          <p:cNvPr id="14" name="Content Placeholder 13">
            <a:extLst>
              <a:ext uri="{FF2B5EF4-FFF2-40B4-BE49-F238E27FC236}">
                <a16:creationId xmlns:a16="http://schemas.microsoft.com/office/drawing/2014/main" id="{52CCB4E6-32AA-497F-984D-1632FA7E4EA8}"/>
              </a:ext>
            </a:extLst>
          </p:cNvPr>
          <p:cNvSpPr>
            <a:spLocks noGrp="1"/>
          </p:cNvSpPr>
          <p:nvPr>
            <p:ph sz="quarter" idx="20"/>
          </p:nvPr>
        </p:nvSpPr>
        <p:spPr>
          <a:xfrm>
            <a:off x="246063" y="4567425"/>
            <a:ext cx="8575675" cy="379475"/>
          </a:xfrm>
          <a:prstGeom prst="rect">
            <a:avLst/>
          </a:prstGeom>
        </p:spPr>
        <p:txBody>
          <a:bodyPr/>
          <a:lstStyle>
            <a:lvl1pPr marL="0" indent="0">
              <a:buNone/>
              <a:defRPr/>
            </a:lvl1pPr>
          </a:lstStyle>
          <a:p>
            <a:pPr lvl="0"/>
            <a:endParaRPr lang="en-US" dirty="0"/>
          </a:p>
        </p:txBody>
      </p:sp>
      <p:sp>
        <p:nvSpPr>
          <p:cNvPr id="16" name="Content Placeholder 15">
            <a:extLst>
              <a:ext uri="{FF2B5EF4-FFF2-40B4-BE49-F238E27FC236}">
                <a16:creationId xmlns:a16="http://schemas.microsoft.com/office/drawing/2014/main" id="{B221E593-2035-46BB-9BD2-050B95D0D5C1}"/>
              </a:ext>
            </a:extLst>
          </p:cNvPr>
          <p:cNvSpPr>
            <a:spLocks noGrp="1"/>
          </p:cNvSpPr>
          <p:nvPr>
            <p:ph sz="quarter" idx="21"/>
          </p:nvPr>
        </p:nvSpPr>
        <p:spPr>
          <a:xfrm>
            <a:off x="246063" y="5022850"/>
            <a:ext cx="8499475" cy="303213"/>
          </a:xfrm>
          <a:prstGeom prst="rect">
            <a:avLst/>
          </a:prstGeom>
        </p:spPr>
        <p:txBody>
          <a:bodyPr/>
          <a:lstStyle>
            <a:lvl1pPr marL="0" indent="0">
              <a:buNone/>
              <a:defRPr/>
            </a:lvl1pPr>
          </a:lstStyle>
          <a:p>
            <a:pPr lvl="0"/>
            <a:endParaRPr lang="en-US" dirty="0"/>
          </a:p>
        </p:txBody>
      </p:sp>
      <p:sp>
        <p:nvSpPr>
          <p:cNvPr id="18" name="Content Placeholder 17">
            <a:extLst>
              <a:ext uri="{FF2B5EF4-FFF2-40B4-BE49-F238E27FC236}">
                <a16:creationId xmlns:a16="http://schemas.microsoft.com/office/drawing/2014/main" id="{494684A9-674B-4A73-B9BA-7B0575C953BB}"/>
              </a:ext>
            </a:extLst>
          </p:cNvPr>
          <p:cNvSpPr>
            <a:spLocks noGrp="1"/>
          </p:cNvSpPr>
          <p:nvPr>
            <p:ph sz="quarter" idx="22"/>
          </p:nvPr>
        </p:nvSpPr>
        <p:spPr>
          <a:xfrm>
            <a:off x="246063" y="5402263"/>
            <a:ext cx="8575675" cy="303212"/>
          </a:xfrm>
          <a:prstGeom prst="rect">
            <a:avLst/>
          </a:prstGeom>
        </p:spPr>
        <p:txBody>
          <a:bodyPr/>
          <a:lstStyle>
            <a:lvl1pPr marL="0" indent="0">
              <a:buNone/>
              <a:defRPr/>
            </a:lvl1pPr>
          </a:lstStyle>
          <a:p>
            <a:pPr lvl="0"/>
            <a:endParaRPr lang="en-US" dirty="0"/>
          </a:p>
        </p:txBody>
      </p:sp>
    </p:spTree>
    <p:extLst>
      <p:ext uri="{BB962C8B-B14F-4D97-AF65-F5344CB8AC3E}">
        <p14:creationId xmlns:p14="http://schemas.microsoft.com/office/powerpoint/2010/main" val="19676611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Term: Version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762001"/>
            <a:ext cx="8534400" cy="838199"/>
          </a:xfrm>
        </p:spPr>
        <p:txBody>
          <a:bodyPr/>
          <a:lstStyle/>
          <a:p>
            <a:r>
              <a:rPr lang="en-US" dirty="0"/>
              <a:t>Anatomy and Physiology Defined</a:t>
            </a:r>
          </a:p>
        </p:txBody>
      </p:sp>
      <p:sp>
        <p:nvSpPr>
          <p:cNvPr id="7" name="Definition of Key Term"/>
          <p:cNvSpPr>
            <a:spLocks noGrp="1"/>
          </p:cNvSpPr>
          <p:nvPr>
            <p:ph sz="quarter" idx="15" hasCustomPrompt="1"/>
          </p:nvPr>
        </p:nvSpPr>
        <p:spPr>
          <a:xfrm>
            <a:off x="304800" y="1905000"/>
            <a:ext cx="8534400" cy="3962400"/>
          </a:xfrm>
          <a:prstGeom prst="rect">
            <a:avLst/>
          </a:prstGeom>
        </p:spPr>
        <p:txBody>
          <a:bodyPr/>
          <a:lstStyle>
            <a:lvl1pPr marL="292608" indent="-292608">
              <a:spcBef>
                <a:spcPts val="1000"/>
              </a:spcBef>
              <a:buClr>
                <a:schemeClr val="accent2"/>
              </a:buClr>
              <a:buFont typeface="Arial" charset="0"/>
              <a:buChar char="•"/>
              <a:defRPr sz="2800" b="0" i="0" baseline="0">
                <a:solidFill>
                  <a:schemeClr val="tx1"/>
                </a:solidFill>
                <a:latin typeface="Times New Roman" charset="0"/>
                <a:ea typeface="Times New Roman" charset="0"/>
                <a:cs typeface="Times New Roman"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dirty="0"/>
              <a:t>Anatomy is the science of structure and the relationships among structures.</a:t>
            </a:r>
          </a:p>
          <a:p>
            <a:pPr lvl="0"/>
            <a:r>
              <a:rPr lang="en-US" dirty="0"/>
              <a:t>Physiology is the science of body functions, that is, how the body parts work.</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Copyright ©2020 John Wiley &amp; Sons, Inc. </a:t>
            </a:r>
            <a:endParaRPr lang="en-US" dirty="0"/>
          </a:p>
        </p:txBody>
      </p:sp>
    </p:spTree>
    <p:extLst>
      <p:ext uri="{BB962C8B-B14F-4D97-AF65-F5344CB8AC3E}">
        <p14:creationId xmlns:p14="http://schemas.microsoft.com/office/powerpoint/2010/main" val="6622711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for Figure">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304800" y="762001"/>
            <a:ext cx="85344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11" name="Content Placeholder 10"/>
          <p:cNvSpPr>
            <a:spLocks noGrp="1"/>
          </p:cNvSpPr>
          <p:nvPr>
            <p:ph sz="quarter" idx="16"/>
          </p:nvPr>
        </p:nvSpPr>
        <p:spPr>
          <a:xfrm>
            <a:off x="304800" y="1752600"/>
            <a:ext cx="8534400" cy="327660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7" name="Content"/>
          <p:cNvSpPr>
            <a:spLocks noGrp="1"/>
          </p:cNvSpPr>
          <p:nvPr>
            <p:ph sz="quarter" idx="15" hasCustomPrompt="1"/>
          </p:nvPr>
        </p:nvSpPr>
        <p:spPr>
          <a:xfrm>
            <a:off x="304800" y="5029200"/>
            <a:ext cx="8534400" cy="1143000"/>
          </a:xfrm>
          <a:prstGeom prst="rect">
            <a:avLst/>
          </a:prstGeom>
        </p:spPr>
        <p:txBody>
          <a:bodyPr/>
          <a:lstStyle>
            <a:lvl1pPr marL="0" indent="0">
              <a:spcBef>
                <a:spcPts val="1000"/>
              </a:spcBef>
              <a:buFont typeface="Arial" charset="0"/>
              <a:buNone/>
              <a:defRPr sz="2000" b="0" i="0" baseline="0">
                <a:solidFill>
                  <a:schemeClr val="tx1"/>
                </a:solidFill>
                <a:latin typeface="Times New Roman" charset="0"/>
                <a:ea typeface="Times New Roman" charset="0"/>
                <a:cs typeface="Times New Roman"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sz="2000" dirty="0"/>
              <a:t>Figure 4.5 Figure title placeholder</a:t>
            </a:r>
          </a:p>
          <a:p>
            <a:pPr lvl="0"/>
            <a:endParaRPr lang="en-US" dirty="0"/>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3028950" y="6356350"/>
            <a:ext cx="3086100" cy="365125"/>
          </a:xfrm>
          <a:prstGeom prst="rect">
            <a:avLst/>
          </a:prstGeom>
        </p:spPr>
        <p:txBody>
          <a:bodyPr/>
          <a:lstStyle/>
          <a:p>
            <a:r>
              <a:rPr lang="en-US"/>
              <a:t>Copyright ©2020 John Wiley &amp; Sons, Inc. </a:t>
            </a:r>
            <a:endParaRPr lang="en-US" dirty="0"/>
          </a:p>
        </p:txBody>
      </p:sp>
    </p:spTree>
    <p:extLst>
      <p:ext uri="{BB962C8B-B14F-4D97-AF65-F5344CB8AC3E}">
        <p14:creationId xmlns:p14="http://schemas.microsoft.com/office/powerpoint/2010/main" val="9771030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620885"/>
            <a:ext cx="85344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3028950" y="6356350"/>
            <a:ext cx="3086100" cy="365125"/>
          </a:xfrm>
          <a:prstGeom prst="rect">
            <a:avLst/>
          </a:prstGeom>
        </p:spPr>
        <p:txBody>
          <a:bodyPr/>
          <a:lstStyle/>
          <a:p>
            <a:r>
              <a:rPr lang="en-US"/>
              <a:t>Copyright ©2020 John Wiley &amp; Sons, Inc. </a:t>
            </a:r>
            <a:endParaRPr lang="en-US" dirty="0"/>
          </a:p>
        </p:txBody>
      </p:sp>
      <p:sp>
        <p:nvSpPr>
          <p:cNvPr id="8" name="Slide Number Placeholder 3">
            <a:extLst>
              <a:ext uri="{FF2B5EF4-FFF2-40B4-BE49-F238E27FC236}">
                <a16:creationId xmlns:a16="http://schemas.microsoft.com/office/drawing/2014/main" id="{CDD379F8-4629-41B2-BDC1-409D9A0ECF5E}"/>
              </a:ext>
            </a:extLst>
          </p:cNvPr>
          <p:cNvSpPr txBox="1">
            <a:spLocks/>
          </p:cNvSpPr>
          <p:nvPr userDrawn="1"/>
        </p:nvSpPr>
        <p:spPr>
          <a:xfrm>
            <a:off x="6457950" y="6356350"/>
            <a:ext cx="238125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mtClean="0"/>
              <a:pPr/>
              <a:t>‹#›</a:t>
            </a:fld>
            <a:endParaRPr lang="en-US" dirty="0"/>
          </a:p>
        </p:txBody>
      </p:sp>
      <p:sp>
        <p:nvSpPr>
          <p:cNvPr id="9" name="Footer Placeholder 4">
            <a:extLst>
              <a:ext uri="{FF2B5EF4-FFF2-40B4-BE49-F238E27FC236}">
                <a16:creationId xmlns:a16="http://schemas.microsoft.com/office/drawing/2014/main" id="{8894F196-3B10-478F-B710-339354FA9E3E}"/>
              </a:ext>
            </a:extLst>
          </p:cNvPr>
          <p:cNvSpPr txBox="1">
            <a:spLocks/>
          </p:cNvSpPr>
          <p:nvPr userDrawn="1"/>
        </p:nvSpPr>
        <p:spPr>
          <a:xfrm>
            <a:off x="3028950" y="6356350"/>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©2021 John Wiley &amp; Sons, Inc. </a:t>
            </a:r>
          </a:p>
        </p:txBody>
      </p:sp>
      <p:sp>
        <p:nvSpPr>
          <p:cNvPr id="7" name="Content Placeholder 6">
            <a:extLst>
              <a:ext uri="{FF2B5EF4-FFF2-40B4-BE49-F238E27FC236}">
                <a16:creationId xmlns:a16="http://schemas.microsoft.com/office/drawing/2014/main" id="{126129A0-4F0E-407F-AC43-4DDEDC5CD51E}"/>
              </a:ext>
            </a:extLst>
          </p:cNvPr>
          <p:cNvSpPr>
            <a:spLocks noGrp="1"/>
          </p:cNvSpPr>
          <p:nvPr>
            <p:ph sz="quarter" idx="12"/>
          </p:nvPr>
        </p:nvSpPr>
        <p:spPr>
          <a:xfrm>
            <a:off x="304800" y="1911350"/>
            <a:ext cx="8534400" cy="3946525"/>
          </a:xfrm>
          <a:prstGeom prst="rect">
            <a:avLst/>
          </a:prstGeom>
        </p:spPr>
        <p:txBody>
          <a:bodyPr/>
          <a:lstStyle>
            <a:lvl1pPr>
              <a:lnSpc>
                <a:spcPct val="100000"/>
              </a:lnSpc>
              <a:spcBef>
                <a:spcPts val="624"/>
              </a:spcBef>
              <a:buClr>
                <a:srgbClr val="911B21"/>
              </a:buClr>
              <a:defRPr sz="2600">
                <a:latin typeface="Times New Roman" panose="02020603050405020304" pitchFamily="18" charset="0"/>
                <a:cs typeface="Times New Roman" panose="02020603050405020304" pitchFamily="18" charset="0"/>
              </a:defRPr>
            </a:lvl1pPr>
            <a:lvl2pPr marL="685800" indent="-228600">
              <a:lnSpc>
                <a:spcPct val="100000"/>
              </a:lnSpc>
              <a:spcBef>
                <a:spcPts val="624"/>
              </a:spcBef>
              <a:buClr>
                <a:srgbClr val="911B21"/>
              </a:buClr>
              <a:buSzPct val="80000"/>
              <a:buFont typeface="Courier New" panose="02070309020205020404" pitchFamily="49" charset="0"/>
              <a:buChar char="o"/>
              <a:defRPr>
                <a:latin typeface="Times New Roman" panose="02020603050405020304" pitchFamily="18" charset="0"/>
                <a:cs typeface="Times New Roman" panose="02020603050405020304" pitchFamily="18" charset="0"/>
              </a:defRPr>
            </a:lvl2pPr>
            <a:lvl3pPr>
              <a:lnSpc>
                <a:spcPct val="100000"/>
              </a:lnSpc>
              <a:spcBef>
                <a:spcPts val="624"/>
              </a:spcBef>
              <a:defRPr>
                <a:latin typeface="Times New Roman" panose="02020603050405020304" pitchFamily="18" charset="0"/>
                <a:cs typeface="Times New Roman" panose="02020603050405020304" pitchFamily="18" charset="0"/>
              </a:defRPr>
            </a:lvl3pPr>
            <a:lvl4pPr>
              <a:lnSpc>
                <a:spcPct val="100000"/>
              </a:lnSpc>
              <a:spcBef>
                <a:spcPts val="624"/>
              </a:spcBef>
              <a:defRPr>
                <a:latin typeface="Times New Roman" panose="02020603050405020304" pitchFamily="18" charset="0"/>
                <a:cs typeface="Times New Roman" panose="02020603050405020304" pitchFamily="18" charset="0"/>
              </a:defRPr>
            </a:lvl4pPr>
            <a:lvl5pPr>
              <a:lnSpc>
                <a:spcPct val="100000"/>
              </a:lnSpc>
              <a:spcBef>
                <a:spcPts val="624"/>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9791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620885"/>
            <a:ext cx="85344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3028950" y="6356350"/>
            <a:ext cx="3086100" cy="365125"/>
          </a:xfrm>
          <a:prstGeom prst="rect">
            <a:avLst/>
          </a:prstGeom>
        </p:spPr>
        <p:txBody>
          <a:bodyPr/>
          <a:lstStyle/>
          <a:p>
            <a:r>
              <a:rPr lang="en-US"/>
              <a:t>Copyright ©2020 John Wiley &amp; Sons, Inc. </a:t>
            </a:r>
            <a:endParaRPr lang="en-US" dirty="0"/>
          </a:p>
        </p:txBody>
      </p:sp>
      <p:sp>
        <p:nvSpPr>
          <p:cNvPr id="8" name="Slide Number Placeholder 3">
            <a:extLst>
              <a:ext uri="{FF2B5EF4-FFF2-40B4-BE49-F238E27FC236}">
                <a16:creationId xmlns:a16="http://schemas.microsoft.com/office/drawing/2014/main" id="{CDD379F8-4629-41B2-BDC1-409D9A0ECF5E}"/>
              </a:ext>
            </a:extLst>
          </p:cNvPr>
          <p:cNvSpPr txBox="1">
            <a:spLocks/>
          </p:cNvSpPr>
          <p:nvPr userDrawn="1"/>
        </p:nvSpPr>
        <p:spPr>
          <a:xfrm>
            <a:off x="6457950" y="6356350"/>
            <a:ext cx="238125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mtClean="0"/>
              <a:pPr/>
              <a:t>‹#›</a:t>
            </a:fld>
            <a:endParaRPr lang="en-US" dirty="0"/>
          </a:p>
        </p:txBody>
      </p:sp>
      <p:sp>
        <p:nvSpPr>
          <p:cNvPr id="9" name="Footer Placeholder 4">
            <a:extLst>
              <a:ext uri="{FF2B5EF4-FFF2-40B4-BE49-F238E27FC236}">
                <a16:creationId xmlns:a16="http://schemas.microsoft.com/office/drawing/2014/main" id="{8894F196-3B10-478F-B710-339354FA9E3E}"/>
              </a:ext>
            </a:extLst>
          </p:cNvPr>
          <p:cNvSpPr txBox="1">
            <a:spLocks/>
          </p:cNvSpPr>
          <p:nvPr userDrawn="1"/>
        </p:nvSpPr>
        <p:spPr>
          <a:xfrm>
            <a:off x="3028950" y="6356350"/>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©2021 John Wiley &amp; Sons, Inc. </a:t>
            </a:r>
          </a:p>
        </p:txBody>
      </p:sp>
      <p:sp>
        <p:nvSpPr>
          <p:cNvPr id="7" name="Content Placeholder 6">
            <a:extLst>
              <a:ext uri="{FF2B5EF4-FFF2-40B4-BE49-F238E27FC236}">
                <a16:creationId xmlns:a16="http://schemas.microsoft.com/office/drawing/2014/main" id="{126129A0-4F0E-407F-AC43-4DDEDC5CD51E}"/>
              </a:ext>
            </a:extLst>
          </p:cNvPr>
          <p:cNvSpPr>
            <a:spLocks noGrp="1"/>
          </p:cNvSpPr>
          <p:nvPr>
            <p:ph sz="quarter" idx="12"/>
          </p:nvPr>
        </p:nvSpPr>
        <p:spPr>
          <a:xfrm>
            <a:off x="304800" y="1911350"/>
            <a:ext cx="8534400" cy="3946525"/>
          </a:xfrm>
          <a:prstGeom prst="rect">
            <a:avLst/>
          </a:prstGeom>
        </p:spPr>
        <p:txBody>
          <a:bodyPr/>
          <a:lstStyle>
            <a:lvl1pPr>
              <a:lnSpc>
                <a:spcPct val="100000"/>
              </a:lnSpc>
              <a:spcBef>
                <a:spcPts val="624"/>
              </a:spcBef>
              <a:buClr>
                <a:srgbClr val="911B21"/>
              </a:buClr>
              <a:defRPr sz="2600">
                <a:latin typeface="Times New Roman" panose="02020603050405020304" pitchFamily="18" charset="0"/>
                <a:cs typeface="Times New Roman" panose="02020603050405020304" pitchFamily="18" charset="0"/>
              </a:defRPr>
            </a:lvl1pPr>
            <a:lvl2pPr marL="685800" indent="-228600">
              <a:lnSpc>
                <a:spcPct val="100000"/>
              </a:lnSpc>
              <a:spcBef>
                <a:spcPts val="624"/>
              </a:spcBef>
              <a:buClr>
                <a:srgbClr val="911B21"/>
              </a:buClr>
              <a:buSzPct val="80000"/>
              <a:buFont typeface="Courier New" panose="02070309020205020404" pitchFamily="49" charset="0"/>
              <a:buChar char="o"/>
              <a:defRPr>
                <a:latin typeface="Times New Roman" panose="02020603050405020304" pitchFamily="18" charset="0"/>
                <a:cs typeface="Times New Roman" panose="02020603050405020304" pitchFamily="18" charset="0"/>
              </a:defRPr>
            </a:lvl2pPr>
            <a:lvl3pPr>
              <a:lnSpc>
                <a:spcPct val="100000"/>
              </a:lnSpc>
              <a:spcBef>
                <a:spcPts val="624"/>
              </a:spcBef>
              <a:defRPr>
                <a:latin typeface="Times New Roman" panose="02020603050405020304" pitchFamily="18" charset="0"/>
                <a:cs typeface="Times New Roman" panose="02020603050405020304" pitchFamily="18" charset="0"/>
              </a:defRPr>
            </a:lvl3pPr>
            <a:lvl4pPr>
              <a:lnSpc>
                <a:spcPct val="100000"/>
              </a:lnSpc>
              <a:spcBef>
                <a:spcPts val="624"/>
              </a:spcBef>
              <a:defRPr>
                <a:latin typeface="Times New Roman" panose="02020603050405020304" pitchFamily="18" charset="0"/>
                <a:cs typeface="Times New Roman" panose="02020603050405020304" pitchFamily="18" charset="0"/>
              </a:defRPr>
            </a:lvl4pPr>
            <a:lvl5pPr>
              <a:lnSpc>
                <a:spcPct val="100000"/>
              </a:lnSpc>
              <a:spcBef>
                <a:spcPts val="624"/>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4E431D40-8659-490C-A847-96CF64C15299}"/>
              </a:ext>
            </a:extLst>
          </p:cNvPr>
          <p:cNvSpPr>
            <a:spLocks noGrp="1"/>
          </p:cNvSpPr>
          <p:nvPr>
            <p:ph sz="quarter" idx="13"/>
          </p:nvPr>
        </p:nvSpPr>
        <p:spPr>
          <a:xfrm>
            <a:off x="-968335" y="2290575"/>
            <a:ext cx="8534400" cy="390525"/>
          </a:xfrm>
          <a:prstGeom prst="rect">
            <a:avLst/>
          </a:prstGeom>
        </p:spPr>
        <p:txBody>
          <a:bodyPr/>
          <a:lstStyle>
            <a:lvl1pPr>
              <a:lnSpc>
                <a:spcPct val="100000"/>
              </a:lnSpc>
              <a:spcBef>
                <a:spcPts val="624"/>
              </a:spcBef>
              <a:buClr>
                <a:srgbClr val="911B21"/>
              </a:buClr>
              <a:defRPr sz="2600">
                <a:latin typeface="Times New Roman" panose="02020603050405020304" pitchFamily="18" charset="0"/>
                <a:cs typeface="Times New Roman" panose="02020603050405020304" pitchFamily="18" charset="0"/>
              </a:defRPr>
            </a:lvl1pPr>
            <a:lvl2pPr marL="685800" indent="-228600">
              <a:lnSpc>
                <a:spcPct val="100000"/>
              </a:lnSpc>
              <a:spcBef>
                <a:spcPts val="624"/>
              </a:spcBef>
              <a:buClr>
                <a:srgbClr val="911B21"/>
              </a:buClr>
              <a:buSzPct val="80000"/>
              <a:buFont typeface="Courier New" panose="02070309020205020404" pitchFamily="49" charset="0"/>
              <a:buChar char="o"/>
              <a:defRPr>
                <a:latin typeface="Times New Roman" panose="02020603050405020304" pitchFamily="18" charset="0"/>
                <a:cs typeface="Times New Roman" panose="02020603050405020304" pitchFamily="18" charset="0"/>
              </a:defRPr>
            </a:lvl2pPr>
            <a:lvl3pPr>
              <a:lnSpc>
                <a:spcPct val="100000"/>
              </a:lnSpc>
              <a:spcBef>
                <a:spcPts val="624"/>
              </a:spcBef>
              <a:defRPr>
                <a:latin typeface="Times New Roman" panose="02020603050405020304" pitchFamily="18" charset="0"/>
                <a:cs typeface="Times New Roman" panose="02020603050405020304" pitchFamily="18" charset="0"/>
              </a:defRPr>
            </a:lvl3pPr>
            <a:lvl4pPr>
              <a:lnSpc>
                <a:spcPct val="100000"/>
              </a:lnSpc>
              <a:spcBef>
                <a:spcPts val="624"/>
              </a:spcBef>
              <a:defRPr>
                <a:latin typeface="Times New Roman" panose="02020603050405020304" pitchFamily="18" charset="0"/>
                <a:cs typeface="Times New Roman" panose="02020603050405020304" pitchFamily="18" charset="0"/>
              </a:defRPr>
            </a:lvl4pPr>
            <a:lvl5pPr>
              <a:lnSpc>
                <a:spcPct val="100000"/>
              </a:lnSpc>
              <a:spcBef>
                <a:spcPts val="624"/>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34614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620885"/>
            <a:ext cx="85344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3028950" y="6356350"/>
            <a:ext cx="3086100" cy="365125"/>
          </a:xfrm>
          <a:prstGeom prst="rect">
            <a:avLst/>
          </a:prstGeom>
        </p:spPr>
        <p:txBody>
          <a:bodyPr/>
          <a:lstStyle/>
          <a:p>
            <a:r>
              <a:rPr lang="en-US"/>
              <a:t>Copyright ©2020 John Wiley &amp; Sons, Inc. </a:t>
            </a:r>
            <a:endParaRPr lang="en-US" dirty="0"/>
          </a:p>
        </p:txBody>
      </p:sp>
      <p:sp>
        <p:nvSpPr>
          <p:cNvPr id="7" name="Content Placeholder 6">
            <a:extLst>
              <a:ext uri="{FF2B5EF4-FFF2-40B4-BE49-F238E27FC236}">
                <a16:creationId xmlns:a16="http://schemas.microsoft.com/office/drawing/2014/main" id="{126129A0-4F0E-407F-AC43-4DDEDC5CD51E}"/>
              </a:ext>
            </a:extLst>
          </p:cNvPr>
          <p:cNvSpPr>
            <a:spLocks noGrp="1"/>
          </p:cNvSpPr>
          <p:nvPr>
            <p:ph sz="quarter" idx="12"/>
          </p:nvPr>
        </p:nvSpPr>
        <p:spPr>
          <a:xfrm>
            <a:off x="304800" y="1911351"/>
            <a:ext cx="8534400" cy="1973020"/>
          </a:xfrm>
          <a:prstGeom prst="rect">
            <a:avLst/>
          </a:prstGeom>
        </p:spPr>
        <p:txBody>
          <a:bodyPr/>
          <a:lstStyle>
            <a:lvl1pPr>
              <a:lnSpc>
                <a:spcPct val="100000"/>
              </a:lnSpc>
              <a:spcBef>
                <a:spcPts val="624"/>
              </a:spcBef>
              <a:buClr>
                <a:srgbClr val="911B21"/>
              </a:buClr>
              <a:defRPr sz="2600">
                <a:latin typeface="Times New Roman" panose="02020603050405020304" pitchFamily="18" charset="0"/>
                <a:cs typeface="Times New Roman" panose="02020603050405020304" pitchFamily="18" charset="0"/>
              </a:defRPr>
            </a:lvl1pPr>
            <a:lvl2pPr marL="685800" indent="-228600">
              <a:lnSpc>
                <a:spcPct val="100000"/>
              </a:lnSpc>
              <a:spcBef>
                <a:spcPts val="624"/>
              </a:spcBef>
              <a:buClr>
                <a:srgbClr val="911B21"/>
              </a:buClr>
              <a:buSzPct val="80000"/>
              <a:buFont typeface="Courier New" panose="02070309020205020404" pitchFamily="49" charset="0"/>
              <a:buChar char="o"/>
              <a:defRPr>
                <a:latin typeface="Times New Roman" panose="02020603050405020304" pitchFamily="18" charset="0"/>
                <a:cs typeface="Times New Roman" panose="02020603050405020304" pitchFamily="18" charset="0"/>
              </a:defRPr>
            </a:lvl2pPr>
            <a:lvl3pPr>
              <a:lnSpc>
                <a:spcPct val="100000"/>
              </a:lnSpc>
              <a:spcBef>
                <a:spcPts val="624"/>
              </a:spcBef>
              <a:defRPr>
                <a:latin typeface="Times New Roman" panose="02020603050405020304" pitchFamily="18" charset="0"/>
                <a:cs typeface="Times New Roman" panose="02020603050405020304" pitchFamily="18" charset="0"/>
              </a:defRPr>
            </a:lvl3pPr>
            <a:lvl4pPr>
              <a:lnSpc>
                <a:spcPct val="100000"/>
              </a:lnSpc>
              <a:spcBef>
                <a:spcPts val="624"/>
              </a:spcBef>
              <a:defRPr>
                <a:latin typeface="Times New Roman" panose="02020603050405020304" pitchFamily="18" charset="0"/>
                <a:cs typeface="Times New Roman" panose="02020603050405020304" pitchFamily="18" charset="0"/>
              </a:defRPr>
            </a:lvl4pPr>
            <a:lvl5pPr>
              <a:lnSpc>
                <a:spcPct val="100000"/>
              </a:lnSpc>
              <a:spcBef>
                <a:spcPts val="624"/>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4E431D40-8659-490C-A847-96CF64C15299}"/>
              </a:ext>
            </a:extLst>
          </p:cNvPr>
          <p:cNvSpPr>
            <a:spLocks noGrp="1"/>
          </p:cNvSpPr>
          <p:nvPr>
            <p:ph sz="quarter" idx="13"/>
          </p:nvPr>
        </p:nvSpPr>
        <p:spPr>
          <a:xfrm>
            <a:off x="304800" y="4339740"/>
            <a:ext cx="8534400" cy="390525"/>
          </a:xfrm>
          <a:prstGeom prst="rect">
            <a:avLst/>
          </a:prstGeom>
        </p:spPr>
        <p:txBody>
          <a:bodyPr/>
          <a:lstStyle>
            <a:lvl1pPr>
              <a:lnSpc>
                <a:spcPct val="100000"/>
              </a:lnSpc>
              <a:spcBef>
                <a:spcPts val="624"/>
              </a:spcBef>
              <a:buClr>
                <a:srgbClr val="911B21"/>
              </a:buClr>
              <a:defRPr sz="2600">
                <a:latin typeface="Times New Roman" panose="02020603050405020304" pitchFamily="18" charset="0"/>
                <a:cs typeface="Times New Roman" panose="02020603050405020304" pitchFamily="18" charset="0"/>
              </a:defRPr>
            </a:lvl1pPr>
            <a:lvl2pPr marL="685800" indent="-228600">
              <a:lnSpc>
                <a:spcPct val="100000"/>
              </a:lnSpc>
              <a:spcBef>
                <a:spcPts val="624"/>
              </a:spcBef>
              <a:buClr>
                <a:srgbClr val="911B21"/>
              </a:buClr>
              <a:buSzPct val="80000"/>
              <a:buFont typeface="Courier New" panose="02070309020205020404" pitchFamily="49" charset="0"/>
              <a:buChar char="o"/>
              <a:defRPr>
                <a:latin typeface="Times New Roman" panose="02020603050405020304" pitchFamily="18" charset="0"/>
                <a:cs typeface="Times New Roman" panose="02020603050405020304" pitchFamily="18" charset="0"/>
              </a:defRPr>
            </a:lvl2pPr>
            <a:lvl3pPr>
              <a:lnSpc>
                <a:spcPct val="100000"/>
              </a:lnSpc>
              <a:spcBef>
                <a:spcPts val="624"/>
              </a:spcBef>
              <a:defRPr>
                <a:latin typeface="Times New Roman" panose="02020603050405020304" pitchFamily="18" charset="0"/>
                <a:cs typeface="Times New Roman" panose="02020603050405020304" pitchFamily="18" charset="0"/>
              </a:defRPr>
            </a:lvl3pPr>
            <a:lvl4pPr>
              <a:lnSpc>
                <a:spcPct val="100000"/>
              </a:lnSpc>
              <a:spcBef>
                <a:spcPts val="624"/>
              </a:spcBef>
              <a:defRPr>
                <a:latin typeface="Times New Roman" panose="02020603050405020304" pitchFamily="18" charset="0"/>
                <a:cs typeface="Times New Roman" panose="02020603050405020304" pitchFamily="18" charset="0"/>
              </a:defRPr>
            </a:lvl4pPr>
            <a:lvl5pPr>
              <a:lnSpc>
                <a:spcPct val="100000"/>
              </a:lnSpc>
              <a:spcBef>
                <a:spcPts val="624"/>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0AC5F648-714F-41B3-B0A9-EFB467D0BFB2}"/>
              </a:ext>
            </a:extLst>
          </p:cNvPr>
          <p:cNvSpPr>
            <a:spLocks noGrp="1"/>
          </p:cNvSpPr>
          <p:nvPr>
            <p:ph sz="quarter" idx="14"/>
          </p:nvPr>
        </p:nvSpPr>
        <p:spPr>
          <a:xfrm>
            <a:off x="304800" y="5022850"/>
            <a:ext cx="8534400" cy="606425"/>
          </a:xfrm>
          <a:prstGeom prst="rect">
            <a:avLst/>
          </a:prstGeom>
        </p:spPr>
        <p:txBody>
          <a:bodyPr/>
          <a:lstStyle>
            <a:lvl1pPr>
              <a:buClr>
                <a:srgbClr val="911B21"/>
              </a:buClr>
              <a:defRPr sz="2600">
                <a:latin typeface="Times New Roman" panose="02020603050405020304" pitchFamily="18" charset="0"/>
                <a:cs typeface="Times New Roman" panose="02020603050405020304" pitchFamily="18" charset="0"/>
              </a:defRPr>
            </a:lvl1pPr>
            <a:lvl2pPr marL="685800" indent="-228600">
              <a:buClr>
                <a:srgbClr val="911B21"/>
              </a:buClr>
              <a:buSzPct val="80000"/>
              <a:buFont typeface="Courier New" panose="02070309020205020404" pitchFamily="49" charset="0"/>
              <a:buChar char="o"/>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D94DD2EA-EA3F-4637-934F-678F8B946642}"/>
              </a:ext>
            </a:extLst>
          </p:cNvPr>
          <p:cNvSpPr>
            <a:spLocks noGrp="1"/>
          </p:cNvSpPr>
          <p:nvPr>
            <p:ph sz="quarter" idx="15"/>
          </p:nvPr>
        </p:nvSpPr>
        <p:spPr>
          <a:xfrm>
            <a:off x="304800" y="5781675"/>
            <a:ext cx="8534400" cy="606425"/>
          </a:xfrm>
          <a:prstGeom prst="rect">
            <a:avLst/>
          </a:prstGeom>
        </p:spPr>
        <p:txBody>
          <a:bodyPr/>
          <a:lstStyle>
            <a:lvl1pPr>
              <a:buClr>
                <a:srgbClr val="911B21"/>
              </a:buClr>
              <a:defRPr>
                <a:latin typeface="Times New Roman" panose="02020603050405020304" pitchFamily="18" charset="0"/>
                <a:cs typeface="Times New Roman" panose="02020603050405020304" pitchFamily="18" charset="0"/>
              </a:defRPr>
            </a:lvl1pPr>
            <a:lvl2pPr marL="685800" indent="-228600">
              <a:buClr>
                <a:srgbClr val="911B21"/>
              </a:buClr>
              <a:buSzPct val="80000"/>
              <a:buFont typeface="Courier New" panose="02070309020205020404" pitchFamily="49" charset="0"/>
              <a:buChar char="o"/>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a:extLst>
              <a:ext uri="{FF2B5EF4-FFF2-40B4-BE49-F238E27FC236}">
                <a16:creationId xmlns:a16="http://schemas.microsoft.com/office/drawing/2014/main" id="{AB0A3D6A-283C-43F3-B8C1-9A067413E002}"/>
              </a:ext>
            </a:extLst>
          </p:cNvPr>
          <p:cNvSpPr txBox="1">
            <a:spLocks/>
          </p:cNvSpPr>
          <p:nvPr userDrawn="1"/>
        </p:nvSpPr>
        <p:spPr>
          <a:xfrm>
            <a:off x="6455077" y="6351499"/>
            <a:ext cx="238125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mtClean="0"/>
              <a:pPr/>
              <a:t>‹#›</a:t>
            </a:fld>
            <a:endParaRPr lang="en-US" dirty="0"/>
          </a:p>
        </p:txBody>
      </p:sp>
      <p:sp>
        <p:nvSpPr>
          <p:cNvPr id="14" name="Footer Placeholder 4">
            <a:extLst>
              <a:ext uri="{FF2B5EF4-FFF2-40B4-BE49-F238E27FC236}">
                <a16:creationId xmlns:a16="http://schemas.microsoft.com/office/drawing/2014/main" id="{C0241161-D882-4165-B334-2C14A08BB8E0}"/>
              </a:ext>
            </a:extLst>
          </p:cNvPr>
          <p:cNvSpPr txBox="1">
            <a:spLocks/>
          </p:cNvSpPr>
          <p:nvPr userDrawn="1"/>
        </p:nvSpPr>
        <p:spPr>
          <a:xfrm>
            <a:off x="3026077" y="6351499"/>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©2021 John Wiley &amp; Sons, Inc. </a:t>
            </a:r>
          </a:p>
        </p:txBody>
      </p:sp>
    </p:spTree>
    <p:extLst>
      <p:ext uri="{BB962C8B-B14F-4D97-AF65-F5344CB8AC3E}">
        <p14:creationId xmlns:p14="http://schemas.microsoft.com/office/powerpoint/2010/main" val="33460792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620885"/>
            <a:ext cx="85344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8" name="Slide Number Placeholder 3">
            <a:extLst>
              <a:ext uri="{FF2B5EF4-FFF2-40B4-BE49-F238E27FC236}">
                <a16:creationId xmlns:a16="http://schemas.microsoft.com/office/drawing/2014/main" id="{CDD379F8-4629-41B2-BDC1-409D9A0ECF5E}"/>
              </a:ext>
            </a:extLst>
          </p:cNvPr>
          <p:cNvSpPr txBox="1">
            <a:spLocks/>
          </p:cNvSpPr>
          <p:nvPr userDrawn="1"/>
        </p:nvSpPr>
        <p:spPr>
          <a:xfrm>
            <a:off x="6457950" y="6356350"/>
            <a:ext cx="238125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mtClean="0"/>
              <a:pPr/>
              <a:t>‹#›</a:t>
            </a:fld>
            <a:endParaRPr lang="en-US" dirty="0"/>
          </a:p>
        </p:txBody>
      </p:sp>
      <p:sp>
        <p:nvSpPr>
          <p:cNvPr id="9" name="Footer Placeholder 4">
            <a:extLst>
              <a:ext uri="{FF2B5EF4-FFF2-40B4-BE49-F238E27FC236}">
                <a16:creationId xmlns:a16="http://schemas.microsoft.com/office/drawing/2014/main" id="{8894F196-3B10-478F-B710-339354FA9E3E}"/>
              </a:ext>
            </a:extLst>
          </p:cNvPr>
          <p:cNvSpPr txBox="1">
            <a:spLocks/>
          </p:cNvSpPr>
          <p:nvPr userDrawn="1"/>
        </p:nvSpPr>
        <p:spPr>
          <a:xfrm>
            <a:off x="3028950" y="6356350"/>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©2021 John Wiley &amp; Sons, Inc. </a:t>
            </a:r>
          </a:p>
        </p:txBody>
      </p:sp>
      <p:sp>
        <p:nvSpPr>
          <p:cNvPr id="7" name="Content Placeholder 6">
            <a:extLst>
              <a:ext uri="{FF2B5EF4-FFF2-40B4-BE49-F238E27FC236}">
                <a16:creationId xmlns:a16="http://schemas.microsoft.com/office/drawing/2014/main" id="{126129A0-4F0E-407F-AC43-4DDEDC5CD51E}"/>
              </a:ext>
            </a:extLst>
          </p:cNvPr>
          <p:cNvSpPr>
            <a:spLocks noGrp="1"/>
          </p:cNvSpPr>
          <p:nvPr>
            <p:ph sz="quarter" idx="12"/>
          </p:nvPr>
        </p:nvSpPr>
        <p:spPr>
          <a:xfrm>
            <a:off x="304800" y="1911350"/>
            <a:ext cx="8534400" cy="3946525"/>
          </a:xfrm>
          <a:prstGeom prst="rect">
            <a:avLst/>
          </a:prstGeom>
        </p:spPr>
        <p:txBody>
          <a:bodyPr/>
          <a:lstStyle>
            <a:lvl1pPr>
              <a:lnSpc>
                <a:spcPct val="100000"/>
              </a:lnSpc>
              <a:spcBef>
                <a:spcPts val="624"/>
              </a:spcBef>
              <a:buClr>
                <a:srgbClr val="911B21"/>
              </a:buClr>
              <a:defRPr lang="en-US" sz="2600" smtClean="0">
                <a:latin typeface="Times New Roman" panose="02020603050405020304" pitchFamily="18" charset="0"/>
                <a:cs typeface="Times New Roman" panose="02020603050405020304" pitchFamily="18" charset="0"/>
              </a:defRPr>
            </a:lvl1pPr>
            <a:lvl2pPr marL="685800" indent="-228600">
              <a:lnSpc>
                <a:spcPct val="100000"/>
              </a:lnSpc>
              <a:spcBef>
                <a:spcPts val="624"/>
              </a:spcBef>
              <a:buClr>
                <a:srgbClr val="911B21"/>
              </a:buClr>
              <a:buSzPct val="80000"/>
              <a:buFont typeface="Courier New" panose="02070309020205020404" pitchFamily="49" charset="0"/>
              <a:buChar char="o"/>
              <a:defRPr lang="en-US" smtClean="0">
                <a:latin typeface="Times New Roman" panose="02020603050405020304" pitchFamily="18" charset="0"/>
                <a:cs typeface="Times New Roman" panose="02020603050405020304" pitchFamily="18" charset="0"/>
              </a:defRPr>
            </a:lvl2pPr>
            <a:lvl3pPr>
              <a:lnSpc>
                <a:spcPct val="100000"/>
              </a:lnSpc>
              <a:spcBef>
                <a:spcPts val="624"/>
              </a:spcBef>
              <a:defRPr lang="en-US" smtClean="0">
                <a:latin typeface="Times New Roman" panose="02020603050405020304" pitchFamily="18" charset="0"/>
                <a:cs typeface="Times New Roman" panose="02020603050405020304" pitchFamily="18" charset="0"/>
              </a:defRPr>
            </a:lvl3pPr>
            <a:lvl4pPr>
              <a:lnSpc>
                <a:spcPct val="100000"/>
              </a:lnSpc>
              <a:spcBef>
                <a:spcPts val="624"/>
              </a:spcBef>
              <a:defRPr lang="en-US" smtClean="0">
                <a:latin typeface="Times New Roman" panose="02020603050405020304" pitchFamily="18" charset="0"/>
                <a:cs typeface="Times New Roman" panose="02020603050405020304" pitchFamily="18" charset="0"/>
              </a:defRPr>
            </a:lvl4pPr>
            <a:lvl5pPr>
              <a:lnSpc>
                <a:spcPct val="100000"/>
              </a:lnSpc>
              <a:spcBef>
                <a:spcPts val="624"/>
              </a:spcBef>
              <a:defRPr lang="en-US">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a:extLst>
              <a:ext uri="{FF2B5EF4-FFF2-40B4-BE49-F238E27FC236}">
                <a16:creationId xmlns:a16="http://schemas.microsoft.com/office/drawing/2014/main" id="{CE5805C8-4641-4DD9-8EEE-8E3542D17AA8}"/>
              </a:ext>
            </a:extLst>
          </p:cNvPr>
          <p:cNvSpPr>
            <a:spLocks noGrp="1"/>
          </p:cNvSpPr>
          <p:nvPr>
            <p:ph type="pic" sz="quarter" idx="13"/>
          </p:nvPr>
        </p:nvSpPr>
        <p:spPr>
          <a:xfrm>
            <a:off x="8366125" y="4035425"/>
            <a:ext cx="835025" cy="1290638"/>
          </a:xfrm>
          <a:prstGeom prst="rect">
            <a:avLst/>
          </a:prstGeom>
        </p:spPr>
        <p:txBody>
          <a:bodyPr/>
          <a:lstStyle/>
          <a:p>
            <a:endParaRPr lang="en-US"/>
          </a:p>
        </p:txBody>
      </p:sp>
      <p:sp>
        <p:nvSpPr>
          <p:cNvPr id="4" name="Table Placeholder 3">
            <a:extLst>
              <a:ext uri="{FF2B5EF4-FFF2-40B4-BE49-F238E27FC236}">
                <a16:creationId xmlns:a16="http://schemas.microsoft.com/office/drawing/2014/main" id="{9A1B72CE-EF87-477F-BA79-2E8C1521179A}"/>
              </a:ext>
            </a:extLst>
          </p:cNvPr>
          <p:cNvSpPr>
            <a:spLocks noGrp="1"/>
          </p:cNvSpPr>
          <p:nvPr>
            <p:ph type="tbl" sz="quarter" idx="14"/>
          </p:nvPr>
        </p:nvSpPr>
        <p:spPr>
          <a:xfrm>
            <a:off x="8366125" y="3125788"/>
            <a:ext cx="684213" cy="682625"/>
          </a:xfrm>
          <a:prstGeom prst="rect">
            <a:avLst/>
          </a:prstGeom>
        </p:spPr>
        <p:txBody>
          <a:bodyPr/>
          <a:lstStyle/>
          <a:p>
            <a:endParaRPr lang="en-US"/>
          </a:p>
        </p:txBody>
      </p:sp>
      <p:sp>
        <p:nvSpPr>
          <p:cNvPr id="10" name="Picture Placeholder 9">
            <a:extLst>
              <a:ext uri="{FF2B5EF4-FFF2-40B4-BE49-F238E27FC236}">
                <a16:creationId xmlns:a16="http://schemas.microsoft.com/office/drawing/2014/main" id="{C4B1DF00-9DC3-492A-B100-4D3272B82AD0}"/>
              </a:ext>
            </a:extLst>
          </p:cNvPr>
          <p:cNvSpPr>
            <a:spLocks noGrp="1"/>
          </p:cNvSpPr>
          <p:nvPr>
            <p:ph type="pic" sz="quarter" idx="15"/>
          </p:nvPr>
        </p:nvSpPr>
        <p:spPr>
          <a:xfrm>
            <a:off x="8366125" y="2214563"/>
            <a:ext cx="777875" cy="682625"/>
          </a:xfrm>
          <a:prstGeom prst="rect">
            <a:avLst/>
          </a:prstGeom>
        </p:spPr>
        <p:txBody>
          <a:bodyPr/>
          <a:lstStyle/>
          <a:p>
            <a:endParaRPr lang="en-US"/>
          </a:p>
        </p:txBody>
      </p:sp>
      <p:sp>
        <p:nvSpPr>
          <p:cNvPr id="12" name="Content Placeholder 11">
            <a:extLst>
              <a:ext uri="{FF2B5EF4-FFF2-40B4-BE49-F238E27FC236}">
                <a16:creationId xmlns:a16="http://schemas.microsoft.com/office/drawing/2014/main" id="{7776DD1F-6897-4F1A-BC22-7DBC28584A42}"/>
              </a:ext>
            </a:extLst>
          </p:cNvPr>
          <p:cNvSpPr>
            <a:spLocks noGrp="1"/>
          </p:cNvSpPr>
          <p:nvPr>
            <p:ph sz="quarter" idx="16"/>
          </p:nvPr>
        </p:nvSpPr>
        <p:spPr>
          <a:xfrm>
            <a:off x="275205" y="4768588"/>
            <a:ext cx="8534400" cy="758825"/>
          </a:xfrm>
          <a:prstGeom prst="rect">
            <a:avLst/>
          </a:prstGeom>
        </p:spPr>
        <p:txBody>
          <a:bodyPr/>
          <a:lstStyle>
            <a:lvl1pPr>
              <a:defRPr lang="en-US" sz="2600" smtClean="0">
                <a:latin typeface="Times New Roman" panose="02020603050405020304" pitchFamily="18" charset="0"/>
                <a:cs typeface="Times New Roman" panose="02020603050405020304" pitchFamily="18" charset="0"/>
              </a:defRPr>
            </a:lvl1pPr>
            <a:lvl2pPr>
              <a:defRPr lang="en-US" smtClean="0">
                <a:latin typeface="Times New Roman" panose="02020603050405020304" pitchFamily="18" charset="0"/>
                <a:cs typeface="Times New Roman" panose="02020603050405020304" pitchFamily="18" charset="0"/>
              </a:defRPr>
            </a:lvl2pPr>
            <a:lvl3pPr>
              <a:defRPr lang="en-US" smtClean="0">
                <a:latin typeface="Times New Roman" panose="02020603050405020304" pitchFamily="18" charset="0"/>
                <a:cs typeface="Times New Roman" panose="02020603050405020304" pitchFamily="18" charset="0"/>
              </a:defRPr>
            </a:lvl3pPr>
            <a:lvl4pPr>
              <a:defRPr lang="en-US" smtClean="0">
                <a:latin typeface="Times New Roman" panose="02020603050405020304" pitchFamily="18" charset="0"/>
                <a:cs typeface="Times New Roman" panose="02020603050405020304" pitchFamily="18" charset="0"/>
              </a:defRPr>
            </a:lvl4pPr>
            <a:lvl5pPr>
              <a:defRPr lang="en-US">
                <a:latin typeface="Times New Roman" panose="02020603050405020304" pitchFamily="18" charset="0"/>
                <a:cs typeface="Times New Roman" panose="02020603050405020304" pitchFamily="18" charset="0"/>
              </a:defRPr>
            </a:lvl5pPr>
          </a:lstStyle>
          <a:p>
            <a:pPr lvl="0">
              <a:lnSpc>
                <a:spcPct val="100000"/>
              </a:lnSpc>
              <a:spcBef>
                <a:spcPts val="624"/>
              </a:spcBef>
              <a:buClr>
                <a:srgbClr val="911B21"/>
              </a:buClr>
            </a:pPr>
            <a:r>
              <a:rPr lang="en-US" dirty="0"/>
              <a:t>Click to edit Master text styles</a:t>
            </a:r>
          </a:p>
          <a:p>
            <a:pPr lvl="1">
              <a:lnSpc>
                <a:spcPct val="100000"/>
              </a:lnSpc>
              <a:spcBef>
                <a:spcPts val="624"/>
              </a:spcBef>
              <a:buClr>
                <a:srgbClr val="911B21"/>
              </a:buClr>
              <a:buSzPct val="80000"/>
              <a:buFont typeface="Courier New" panose="02070309020205020404" pitchFamily="49" charset="0"/>
              <a:buChar char="o"/>
            </a:pPr>
            <a:r>
              <a:rPr lang="en-US" dirty="0"/>
              <a:t>Second level</a:t>
            </a:r>
          </a:p>
          <a:p>
            <a:pPr lvl="2">
              <a:lnSpc>
                <a:spcPct val="100000"/>
              </a:lnSpc>
              <a:spcBef>
                <a:spcPts val="624"/>
              </a:spcBef>
            </a:pPr>
            <a:r>
              <a:rPr lang="en-US" dirty="0"/>
              <a:t>Third level</a:t>
            </a:r>
          </a:p>
          <a:p>
            <a:pPr lvl="3">
              <a:lnSpc>
                <a:spcPct val="100000"/>
              </a:lnSpc>
              <a:spcBef>
                <a:spcPts val="624"/>
              </a:spcBef>
            </a:pPr>
            <a:r>
              <a:rPr lang="en-US" dirty="0"/>
              <a:t>Fourth level</a:t>
            </a:r>
          </a:p>
          <a:p>
            <a:pPr lvl="4">
              <a:lnSpc>
                <a:spcPct val="100000"/>
              </a:lnSpc>
              <a:spcBef>
                <a:spcPts val="624"/>
              </a:spcBef>
            </a:pPr>
            <a:r>
              <a:rPr lang="en-US" dirty="0"/>
              <a:t>Fifth level</a:t>
            </a:r>
          </a:p>
        </p:txBody>
      </p:sp>
      <p:sp>
        <p:nvSpPr>
          <p:cNvPr id="14" name="Content Placeholder 13">
            <a:extLst>
              <a:ext uri="{FF2B5EF4-FFF2-40B4-BE49-F238E27FC236}">
                <a16:creationId xmlns:a16="http://schemas.microsoft.com/office/drawing/2014/main" id="{98CFB20B-7480-4C5A-8DF1-F11AAD7E5605}"/>
              </a:ext>
            </a:extLst>
          </p:cNvPr>
          <p:cNvSpPr>
            <a:spLocks noGrp="1"/>
          </p:cNvSpPr>
          <p:nvPr>
            <p:ph sz="quarter" idx="17"/>
          </p:nvPr>
        </p:nvSpPr>
        <p:spPr>
          <a:xfrm>
            <a:off x="-816545" y="5053133"/>
            <a:ext cx="8534400" cy="257175"/>
          </a:xfrm>
          <a:prstGeom prst="rect">
            <a:avLst/>
          </a:prstGeom>
        </p:spPr>
        <p:txBody>
          <a:bodyPr/>
          <a:lstStyle>
            <a:lvl1pPr>
              <a:defRPr lang="en-US" sz="2600" smtClean="0">
                <a:latin typeface="Times New Roman" panose="02020603050405020304" pitchFamily="18" charset="0"/>
                <a:cs typeface="Times New Roman" panose="02020603050405020304" pitchFamily="18" charset="0"/>
              </a:defRPr>
            </a:lvl1pPr>
            <a:lvl2pPr>
              <a:defRPr lang="en-US" smtClean="0">
                <a:latin typeface="Times New Roman" panose="02020603050405020304" pitchFamily="18" charset="0"/>
                <a:cs typeface="Times New Roman" panose="02020603050405020304" pitchFamily="18" charset="0"/>
              </a:defRPr>
            </a:lvl2pPr>
            <a:lvl3pPr>
              <a:defRPr lang="en-US" smtClean="0">
                <a:latin typeface="Times New Roman" panose="02020603050405020304" pitchFamily="18" charset="0"/>
                <a:cs typeface="Times New Roman" panose="02020603050405020304" pitchFamily="18" charset="0"/>
              </a:defRPr>
            </a:lvl3pPr>
            <a:lvl4pPr>
              <a:defRPr lang="en-US" smtClean="0">
                <a:latin typeface="Times New Roman" panose="02020603050405020304" pitchFamily="18" charset="0"/>
                <a:cs typeface="Times New Roman" panose="02020603050405020304" pitchFamily="18" charset="0"/>
              </a:defRPr>
            </a:lvl4pPr>
            <a:lvl5pPr>
              <a:defRPr lang="en-US">
                <a:latin typeface="Times New Roman" panose="02020603050405020304" pitchFamily="18" charset="0"/>
                <a:cs typeface="Times New Roman" panose="02020603050405020304" pitchFamily="18" charset="0"/>
              </a:defRPr>
            </a:lvl5pPr>
          </a:lstStyle>
          <a:p>
            <a:pPr lvl="0">
              <a:lnSpc>
                <a:spcPct val="100000"/>
              </a:lnSpc>
              <a:spcBef>
                <a:spcPts val="624"/>
              </a:spcBef>
              <a:buClr>
                <a:srgbClr val="911B21"/>
              </a:buClr>
            </a:pPr>
            <a:r>
              <a:rPr lang="en-US" dirty="0"/>
              <a:t>Click to edit Master text styles</a:t>
            </a:r>
          </a:p>
          <a:p>
            <a:pPr lvl="1">
              <a:lnSpc>
                <a:spcPct val="100000"/>
              </a:lnSpc>
              <a:spcBef>
                <a:spcPts val="624"/>
              </a:spcBef>
              <a:buClr>
                <a:srgbClr val="911B21"/>
              </a:buClr>
              <a:buSzPct val="80000"/>
              <a:buFont typeface="Courier New" panose="02070309020205020404" pitchFamily="49" charset="0"/>
              <a:buChar char="o"/>
            </a:pPr>
            <a:r>
              <a:rPr lang="en-US" dirty="0"/>
              <a:t>Second level</a:t>
            </a:r>
          </a:p>
          <a:p>
            <a:pPr lvl="2">
              <a:lnSpc>
                <a:spcPct val="100000"/>
              </a:lnSpc>
              <a:spcBef>
                <a:spcPts val="624"/>
              </a:spcBef>
            </a:pPr>
            <a:r>
              <a:rPr lang="en-US" dirty="0"/>
              <a:t>Third level</a:t>
            </a:r>
          </a:p>
          <a:p>
            <a:pPr lvl="3">
              <a:lnSpc>
                <a:spcPct val="100000"/>
              </a:lnSpc>
              <a:spcBef>
                <a:spcPts val="624"/>
              </a:spcBef>
            </a:pPr>
            <a:r>
              <a:rPr lang="en-US" dirty="0"/>
              <a:t>Fourth level</a:t>
            </a:r>
          </a:p>
          <a:p>
            <a:pPr lvl="4">
              <a:lnSpc>
                <a:spcPct val="100000"/>
              </a:lnSpc>
              <a:spcBef>
                <a:spcPts val="624"/>
              </a:spcBef>
            </a:pPr>
            <a:r>
              <a:rPr lang="en-US" dirty="0"/>
              <a:t>Fifth level</a:t>
            </a:r>
          </a:p>
        </p:txBody>
      </p:sp>
      <p:sp>
        <p:nvSpPr>
          <p:cNvPr id="5" name="Picture Placeholder 4">
            <a:extLst>
              <a:ext uri="{FF2B5EF4-FFF2-40B4-BE49-F238E27FC236}">
                <a16:creationId xmlns:a16="http://schemas.microsoft.com/office/drawing/2014/main" id="{EB687367-93D1-4521-BBD6-A0564CA4FC64}"/>
              </a:ext>
            </a:extLst>
          </p:cNvPr>
          <p:cNvSpPr>
            <a:spLocks noGrp="1"/>
          </p:cNvSpPr>
          <p:nvPr>
            <p:ph type="pic" sz="quarter" idx="18"/>
          </p:nvPr>
        </p:nvSpPr>
        <p:spPr>
          <a:xfrm>
            <a:off x="9201150" y="3049588"/>
            <a:ext cx="835025" cy="985837"/>
          </a:xfrm>
          <a:prstGeom prst="rect">
            <a:avLst/>
          </a:prstGeom>
        </p:spPr>
        <p:txBody>
          <a:bodyPr/>
          <a:lstStyle/>
          <a:p>
            <a:endParaRPr lang="en-US"/>
          </a:p>
        </p:txBody>
      </p:sp>
    </p:spTree>
    <p:extLst>
      <p:ext uri="{BB962C8B-B14F-4D97-AF65-F5344CB8AC3E}">
        <p14:creationId xmlns:p14="http://schemas.microsoft.com/office/powerpoint/2010/main" val="9547682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304800" y="1752600"/>
            <a:ext cx="8534400" cy="152400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3028950" y="6356350"/>
            <a:ext cx="3086100" cy="365125"/>
          </a:xfrm>
          <a:prstGeom prst="rect">
            <a:avLst/>
          </a:prstGeom>
        </p:spPr>
        <p:txBody>
          <a:bodyPr/>
          <a:lstStyle/>
          <a:p>
            <a:r>
              <a:rPr lang="en-IN" dirty="0"/>
              <a:t>Copyright ©2020 John Wiley &amp; Sons, Inc. </a:t>
            </a:r>
            <a:endParaRPr lang="en-US" dirty="0"/>
          </a:p>
        </p:txBody>
      </p:sp>
      <p:sp>
        <p:nvSpPr>
          <p:cNvPr id="7" name="Content Placeholder 6">
            <a:extLst>
              <a:ext uri="{FF2B5EF4-FFF2-40B4-BE49-F238E27FC236}">
                <a16:creationId xmlns:a16="http://schemas.microsoft.com/office/drawing/2014/main" id="{9C45D28D-E050-4820-AFD5-BCEEE93DFAD9}"/>
              </a:ext>
            </a:extLst>
          </p:cNvPr>
          <p:cNvSpPr>
            <a:spLocks noGrp="1"/>
          </p:cNvSpPr>
          <p:nvPr>
            <p:ph sz="quarter" idx="17"/>
          </p:nvPr>
        </p:nvSpPr>
        <p:spPr>
          <a:xfrm>
            <a:off x="304800" y="3429000"/>
            <a:ext cx="8534400" cy="152400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9" name="Content Placeholder 8">
            <a:extLst>
              <a:ext uri="{FF2B5EF4-FFF2-40B4-BE49-F238E27FC236}">
                <a16:creationId xmlns:a16="http://schemas.microsoft.com/office/drawing/2014/main" id="{F641CCC3-3BAF-49BA-81A2-3696342DF5C5}"/>
              </a:ext>
            </a:extLst>
          </p:cNvPr>
          <p:cNvSpPr>
            <a:spLocks noGrp="1"/>
          </p:cNvSpPr>
          <p:nvPr>
            <p:ph sz="quarter" idx="18"/>
          </p:nvPr>
        </p:nvSpPr>
        <p:spPr>
          <a:xfrm>
            <a:off x="304800" y="5029200"/>
            <a:ext cx="8534400" cy="99060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8" name="Slide Number Placeholder 3">
            <a:extLst>
              <a:ext uri="{FF2B5EF4-FFF2-40B4-BE49-F238E27FC236}">
                <a16:creationId xmlns:a16="http://schemas.microsoft.com/office/drawing/2014/main" id="{A72BACE4-69FF-4409-99CE-9BCD2C9878D8}"/>
              </a:ext>
            </a:extLst>
          </p:cNvPr>
          <p:cNvSpPr txBox="1">
            <a:spLocks/>
          </p:cNvSpPr>
          <p:nvPr userDrawn="1"/>
        </p:nvSpPr>
        <p:spPr>
          <a:xfrm>
            <a:off x="6457950" y="6363505"/>
            <a:ext cx="238125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mtClean="0"/>
              <a:pPr/>
              <a:t>‹#›</a:t>
            </a:fld>
            <a:endParaRPr lang="en-US" dirty="0"/>
          </a:p>
        </p:txBody>
      </p:sp>
      <p:sp>
        <p:nvSpPr>
          <p:cNvPr id="10" name="Footer Placeholder 4">
            <a:extLst>
              <a:ext uri="{FF2B5EF4-FFF2-40B4-BE49-F238E27FC236}">
                <a16:creationId xmlns:a16="http://schemas.microsoft.com/office/drawing/2014/main" id="{277DF617-D7C9-4AAC-ABB4-DFF0A77AE8FF}"/>
              </a:ext>
            </a:extLst>
          </p:cNvPr>
          <p:cNvSpPr txBox="1">
            <a:spLocks/>
          </p:cNvSpPr>
          <p:nvPr userDrawn="1"/>
        </p:nvSpPr>
        <p:spPr>
          <a:xfrm>
            <a:off x="3028950" y="6363505"/>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©2020 John Wiley &amp; Sons, Inc. </a:t>
            </a:r>
            <a:endParaRPr lang="en-US" dirty="0"/>
          </a:p>
        </p:txBody>
      </p:sp>
    </p:spTree>
    <p:extLst>
      <p:ext uri="{BB962C8B-B14F-4D97-AF65-F5344CB8AC3E}">
        <p14:creationId xmlns:p14="http://schemas.microsoft.com/office/powerpoint/2010/main" val="8923533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304800" y="1752600"/>
            <a:ext cx="8534400" cy="841555"/>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3028950" y="6356350"/>
            <a:ext cx="3086100" cy="365125"/>
          </a:xfrm>
          <a:prstGeom prst="rect">
            <a:avLst/>
          </a:prstGeom>
        </p:spPr>
        <p:txBody>
          <a:bodyPr/>
          <a:lstStyle/>
          <a:p>
            <a:r>
              <a:rPr lang="en-IN" dirty="0"/>
              <a:t>Copyright ©2020 John Wiley &amp; Sons, Inc. </a:t>
            </a:r>
            <a:endParaRPr lang="en-US" dirty="0"/>
          </a:p>
        </p:txBody>
      </p:sp>
      <p:sp>
        <p:nvSpPr>
          <p:cNvPr id="7" name="Content Placeholder 6">
            <a:extLst>
              <a:ext uri="{FF2B5EF4-FFF2-40B4-BE49-F238E27FC236}">
                <a16:creationId xmlns:a16="http://schemas.microsoft.com/office/drawing/2014/main" id="{9C45D28D-E050-4820-AFD5-BCEEE93DFAD9}"/>
              </a:ext>
            </a:extLst>
          </p:cNvPr>
          <p:cNvSpPr>
            <a:spLocks noGrp="1"/>
          </p:cNvSpPr>
          <p:nvPr>
            <p:ph sz="quarter" idx="17"/>
          </p:nvPr>
        </p:nvSpPr>
        <p:spPr>
          <a:xfrm>
            <a:off x="304800" y="2973630"/>
            <a:ext cx="8534400" cy="834845"/>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9" name="Content Placeholder 8">
            <a:extLst>
              <a:ext uri="{FF2B5EF4-FFF2-40B4-BE49-F238E27FC236}">
                <a16:creationId xmlns:a16="http://schemas.microsoft.com/office/drawing/2014/main" id="{F641CCC3-3BAF-49BA-81A2-3696342DF5C5}"/>
              </a:ext>
            </a:extLst>
          </p:cNvPr>
          <p:cNvSpPr>
            <a:spLocks noGrp="1"/>
          </p:cNvSpPr>
          <p:nvPr>
            <p:ph sz="quarter" idx="18"/>
          </p:nvPr>
        </p:nvSpPr>
        <p:spPr>
          <a:xfrm>
            <a:off x="304800" y="4118460"/>
            <a:ext cx="853440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8" name="Content Placeholder 8">
            <a:extLst>
              <a:ext uri="{FF2B5EF4-FFF2-40B4-BE49-F238E27FC236}">
                <a16:creationId xmlns:a16="http://schemas.microsoft.com/office/drawing/2014/main" id="{F641CCC3-3BAF-49BA-81A2-3696342DF5C5}"/>
              </a:ext>
            </a:extLst>
          </p:cNvPr>
          <p:cNvSpPr>
            <a:spLocks noGrp="1"/>
          </p:cNvSpPr>
          <p:nvPr>
            <p:ph sz="quarter" idx="19"/>
          </p:nvPr>
        </p:nvSpPr>
        <p:spPr>
          <a:xfrm>
            <a:off x="304800" y="4953305"/>
            <a:ext cx="853440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0" name="Content Placeholder 8">
            <a:extLst>
              <a:ext uri="{FF2B5EF4-FFF2-40B4-BE49-F238E27FC236}">
                <a16:creationId xmlns:a16="http://schemas.microsoft.com/office/drawing/2014/main" id="{F641CCC3-3BAF-49BA-81A2-3696342DF5C5}"/>
              </a:ext>
            </a:extLst>
          </p:cNvPr>
          <p:cNvSpPr>
            <a:spLocks noGrp="1"/>
          </p:cNvSpPr>
          <p:nvPr>
            <p:ph sz="quarter" idx="20"/>
          </p:nvPr>
        </p:nvSpPr>
        <p:spPr>
          <a:xfrm>
            <a:off x="304800" y="5766107"/>
            <a:ext cx="853440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1" name="Slide Number Placeholder 3">
            <a:extLst>
              <a:ext uri="{FF2B5EF4-FFF2-40B4-BE49-F238E27FC236}">
                <a16:creationId xmlns:a16="http://schemas.microsoft.com/office/drawing/2014/main" id="{C3A17AB6-8208-4636-B70A-4B280921E8E8}"/>
              </a:ext>
            </a:extLst>
          </p:cNvPr>
          <p:cNvSpPr txBox="1">
            <a:spLocks/>
          </p:cNvSpPr>
          <p:nvPr userDrawn="1"/>
        </p:nvSpPr>
        <p:spPr>
          <a:xfrm>
            <a:off x="6457950" y="6356350"/>
            <a:ext cx="238125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mtClean="0"/>
              <a:pPr/>
              <a:t>‹#›</a:t>
            </a:fld>
            <a:endParaRPr lang="en-US" dirty="0"/>
          </a:p>
        </p:txBody>
      </p:sp>
      <p:sp>
        <p:nvSpPr>
          <p:cNvPr id="12" name="Footer Placeholder 4">
            <a:extLst>
              <a:ext uri="{FF2B5EF4-FFF2-40B4-BE49-F238E27FC236}">
                <a16:creationId xmlns:a16="http://schemas.microsoft.com/office/drawing/2014/main" id="{9D48A4B4-62FA-47D4-A8EC-046A13201B68}"/>
              </a:ext>
            </a:extLst>
          </p:cNvPr>
          <p:cNvSpPr txBox="1">
            <a:spLocks/>
          </p:cNvSpPr>
          <p:nvPr userDrawn="1"/>
        </p:nvSpPr>
        <p:spPr>
          <a:xfrm>
            <a:off x="3028950" y="6356350"/>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©2020 John Wiley &amp; Sons, Inc. </a:t>
            </a:r>
            <a:endParaRPr lang="en-US" dirty="0"/>
          </a:p>
        </p:txBody>
      </p:sp>
    </p:spTree>
    <p:extLst>
      <p:ext uri="{BB962C8B-B14F-4D97-AF65-F5344CB8AC3E}">
        <p14:creationId xmlns:p14="http://schemas.microsoft.com/office/powerpoint/2010/main" val="507699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Times New Roman" charset="0"/>
                <a:ea typeface="Times New Roman" charset="0"/>
                <a:cs typeface="Times New Roman" charset="0"/>
              </a:defRPr>
            </a:lvl1pPr>
          </a:lstStyle>
          <a:p>
            <a:r>
              <a:rPr lang="en-US" dirty="0"/>
              <a:t>Click to Edit Book Title</a:t>
            </a:r>
          </a:p>
        </p:txBody>
      </p:sp>
      <p:sp>
        <p:nvSpPr>
          <p:cNvPr id="3" name="Edition"/>
          <p:cNvSpPr>
            <a:spLocks noGrp="1"/>
          </p:cNvSpPr>
          <p:nvPr>
            <p:ph sz="quarter" idx="21" hasCustomPrompt="1"/>
          </p:nvPr>
        </p:nvSpPr>
        <p:spPr>
          <a:xfrm>
            <a:off x="152400" y="1755648"/>
            <a:ext cx="8839200" cy="609600"/>
          </a:xfrm>
          <a:prstGeom prst="rect">
            <a:avLst/>
          </a:prstGeom>
        </p:spPr>
        <p:txBody>
          <a:bodyPr/>
          <a:lstStyle>
            <a:lvl1pPr marL="0" indent="0" algn="ctr">
              <a:buNone/>
              <a:defRPr sz="2900" b="1" i="0">
                <a:latin typeface="Times New Roman" charset="0"/>
                <a:ea typeface="Times New Roman" charset="0"/>
                <a:cs typeface="Times New Roman" charset="0"/>
              </a:defRPr>
            </a:lvl1pPr>
            <a:lvl2pPr marL="457200" indent="0" algn="ctr">
              <a:buNone/>
              <a:defRPr b="1" i="0">
                <a:latin typeface="Times New Roman" charset="0"/>
                <a:ea typeface="Times New Roman" charset="0"/>
                <a:cs typeface="Times New Roman" charset="0"/>
              </a:defRPr>
            </a:lvl2pPr>
            <a:lvl3pPr marL="914400" indent="0" algn="ctr">
              <a:buNone/>
              <a:defRPr b="1" i="0">
                <a:latin typeface="Times New Roman" charset="0"/>
                <a:ea typeface="Times New Roman" charset="0"/>
                <a:cs typeface="Times New Roman" charset="0"/>
              </a:defRPr>
            </a:lvl3pPr>
            <a:lvl4pPr marL="1371600" indent="0" algn="ctr">
              <a:buNone/>
              <a:defRPr b="1" i="0">
                <a:latin typeface="Times New Roman" charset="0"/>
                <a:ea typeface="Times New Roman" charset="0"/>
                <a:cs typeface="Times New Roman" charset="0"/>
              </a:defRPr>
            </a:lvl4pPr>
            <a:lvl5pPr marL="1828800" indent="0" algn="ctr">
              <a:buNone/>
              <a:defRPr b="1" i="0">
                <a:latin typeface="Times New Roman" charset="0"/>
                <a:ea typeface="Times New Roman" charset="0"/>
                <a:cs typeface="Times New Roman" charset="0"/>
              </a:defRPr>
            </a:lvl5pPr>
          </a:lstStyle>
          <a:p>
            <a:pPr lvl="0"/>
            <a:r>
              <a:rPr lang="en-US" dirty="0"/>
              <a:t>Third Edition</a:t>
            </a:r>
          </a:p>
        </p:txBody>
      </p:sp>
      <p:sp>
        <p:nvSpPr>
          <p:cNvPr id="5" name="Author"/>
          <p:cNvSpPr>
            <a:spLocks noGrp="1"/>
          </p:cNvSpPr>
          <p:nvPr>
            <p:ph sz="quarter" idx="22" hasCustomPrompt="1"/>
          </p:nvPr>
        </p:nvSpPr>
        <p:spPr>
          <a:xfrm>
            <a:off x="152400" y="2363724"/>
            <a:ext cx="8839200" cy="685800"/>
          </a:xfrm>
          <a:prstGeom prst="rect">
            <a:avLst/>
          </a:prstGeom>
        </p:spPr>
        <p:txBody>
          <a:bodyPr/>
          <a:lstStyle>
            <a:lvl1pPr marL="0" indent="0" algn="ctr">
              <a:buNone/>
              <a:defRPr b="0" i="0">
                <a:solidFill>
                  <a:schemeClr val="accent2"/>
                </a:solidFill>
                <a:latin typeface="Times New Roman" charset="0"/>
                <a:ea typeface="Times New Roman" charset="0"/>
                <a:cs typeface="Times New Roman" charset="0"/>
              </a:defRPr>
            </a:lvl1pPr>
          </a:lstStyle>
          <a:p>
            <a:pPr lvl="0"/>
            <a:r>
              <a:rPr lang="en-US" dirty="0"/>
              <a:t>David Klein</a:t>
            </a:r>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rgbClr val="007787"/>
                </a:solidFill>
                <a:latin typeface="Times New Roman" charset="0"/>
                <a:ea typeface="Times New Roman" charset="0"/>
                <a:cs typeface="Times New Roman" charset="0"/>
              </a:defRPr>
            </a:lvl1pPr>
          </a:lstStyle>
          <a:p>
            <a:pPr lvl="0"/>
            <a:r>
              <a:rPr lang="en-US" dirty="0"/>
              <a:t>Chapter 1</a:t>
            </a:r>
          </a:p>
        </p:txBody>
      </p:sp>
      <p:sp>
        <p:nvSpPr>
          <p:cNvPr id="31" name="CT"/>
          <p:cNvSpPr>
            <a:spLocks noGrp="1"/>
          </p:cNvSpPr>
          <p:nvPr>
            <p:ph sz="quarter" idx="20" hasCustomPrompt="1"/>
          </p:nvPr>
        </p:nvSpPr>
        <p:spPr>
          <a:xfrm>
            <a:off x="152400" y="4267200"/>
            <a:ext cx="8839200" cy="2438400"/>
          </a:xfrm>
          <a:prstGeom prst="rect">
            <a:avLst/>
          </a:prstGeom>
        </p:spPr>
        <p:txBody>
          <a:bodyPr anchor="ctr"/>
          <a:lstStyle>
            <a:lvl1pPr marL="0" indent="0" algn="ctr">
              <a:buNone/>
              <a:defRPr sz="3800" b="0" i="0">
                <a:latin typeface="Times New Roman" charset="0"/>
                <a:ea typeface="Times New Roman" charset="0"/>
                <a:cs typeface="Times New Roman"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4" name="Content Placeholder 3"/>
          <p:cNvSpPr>
            <a:spLocks noGrp="1"/>
          </p:cNvSpPr>
          <p:nvPr>
            <p:ph sz="quarter" idx="23" hasCustomPrompt="1"/>
          </p:nvPr>
        </p:nvSpPr>
        <p:spPr>
          <a:xfrm>
            <a:off x="1568918" y="6248400"/>
            <a:ext cx="6584482" cy="457200"/>
          </a:xfrm>
          <a:prstGeom prst="rect">
            <a:avLst/>
          </a:prstGeom>
        </p:spPr>
        <p:txBody>
          <a:bodyPr/>
          <a:lstStyle>
            <a:lvl1pPr marL="0" indent="0">
              <a:buNone/>
              <a:defRPr/>
            </a:lvl1pPr>
          </a:lstStyle>
          <a:p>
            <a:pPr lvl="0"/>
            <a:r>
              <a:rPr lang="en-US" dirty="0"/>
              <a:t>Copyright ©2019 John Wiley &amp; Sons, Inc.</a:t>
            </a:r>
          </a:p>
        </p:txBody>
      </p:sp>
      <p:sp>
        <p:nvSpPr>
          <p:cNvPr id="6" name="Content Placeholder 5"/>
          <p:cNvSpPr>
            <a:spLocks noGrp="1"/>
          </p:cNvSpPr>
          <p:nvPr>
            <p:ph sz="quarter" idx="24"/>
          </p:nvPr>
        </p:nvSpPr>
        <p:spPr>
          <a:xfrm>
            <a:off x="152400" y="6092825"/>
            <a:ext cx="8839200" cy="273050"/>
          </a:xfrm>
          <a:prstGeom prst="rect">
            <a:avLst/>
          </a:prstGeom>
        </p:spPr>
        <p:txBody>
          <a:bodyPr/>
          <a:lstStyle>
            <a:lvl1pPr marL="0" indent="0">
              <a:buNone/>
              <a:defRPr/>
            </a:lvl1pPr>
          </a:lstStyle>
          <a:p>
            <a:pPr lvl="0"/>
            <a:endParaRPr lang="en-US" dirty="0"/>
          </a:p>
        </p:txBody>
      </p:sp>
    </p:spTree>
    <p:extLst>
      <p:ext uri="{BB962C8B-B14F-4D97-AF65-F5344CB8AC3E}">
        <p14:creationId xmlns:p14="http://schemas.microsoft.com/office/powerpoint/2010/main" val="35700189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304800" y="1752600"/>
            <a:ext cx="8534400" cy="689765"/>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7" name="Content Placeholder 6">
            <a:extLst>
              <a:ext uri="{FF2B5EF4-FFF2-40B4-BE49-F238E27FC236}">
                <a16:creationId xmlns:a16="http://schemas.microsoft.com/office/drawing/2014/main" id="{9C45D28D-E050-4820-AFD5-BCEEE93DFAD9}"/>
              </a:ext>
            </a:extLst>
          </p:cNvPr>
          <p:cNvSpPr>
            <a:spLocks noGrp="1"/>
          </p:cNvSpPr>
          <p:nvPr>
            <p:ph sz="quarter" idx="17"/>
          </p:nvPr>
        </p:nvSpPr>
        <p:spPr>
          <a:xfrm>
            <a:off x="304800" y="2518260"/>
            <a:ext cx="8534400" cy="75895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9" name="Content Placeholder 8">
            <a:extLst>
              <a:ext uri="{FF2B5EF4-FFF2-40B4-BE49-F238E27FC236}">
                <a16:creationId xmlns:a16="http://schemas.microsoft.com/office/drawing/2014/main" id="{F641CCC3-3BAF-49BA-81A2-3696342DF5C5}"/>
              </a:ext>
            </a:extLst>
          </p:cNvPr>
          <p:cNvSpPr>
            <a:spLocks noGrp="1"/>
          </p:cNvSpPr>
          <p:nvPr>
            <p:ph sz="quarter" idx="18"/>
          </p:nvPr>
        </p:nvSpPr>
        <p:spPr>
          <a:xfrm>
            <a:off x="304800" y="3353105"/>
            <a:ext cx="853440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8" name="Content Placeholder 8">
            <a:extLst>
              <a:ext uri="{FF2B5EF4-FFF2-40B4-BE49-F238E27FC236}">
                <a16:creationId xmlns:a16="http://schemas.microsoft.com/office/drawing/2014/main" id="{F641CCC3-3BAF-49BA-81A2-3696342DF5C5}"/>
              </a:ext>
            </a:extLst>
          </p:cNvPr>
          <p:cNvSpPr>
            <a:spLocks noGrp="1"/>
          </p:cNvSpPr>
          <p:nvPr>
            <p:ph sz="quarter" idx="19"/>
          </p:nvPr>
        </p:nvSpPr>
        <p:spPr>
          <a:xfrm>
            <a:off x="304800" y="4036160"/>
            <a:ext cx="853440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0" name="Content Placeholder 8">
            <a:extLst>
              <a:ext uri="{FF2B5EF4-FFF2-40B4-BE49-F238E27FC236}">
                <a16:creationId xmlns:a16="http://schemas.microsoft.com/office/drawing/2014/main" id="{F641CCC3-3BAF-49BA-81A2-3696342DF5C5}"/>
              </a:ext>
            </a:extLst>
          </p:cNvPr>
          <p:cNvSpPr>
            <a:spLocks noGrp="1"/>
          </p:cNvSpPr>
          <p:nvPr>
            <p:ph sz="quarter" idx="20"/>
          </p:nvPr>
        </p:nvSpPr>
        <p:spPr>
          <a:xfrm>
            <a:off x="304800" y="4795110"/>
            <a:ext cx="853440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3028950" y="6356350"/>
            <a:ext cx="3086100" cy="365125"/>
          </a:xfrm>
          <a:prstGeom prst="rect">
            <a:avLst/>
          </a:prstGeom>
        </p:spPr>
        <p:txBody>
          <a:bodyPr/>
          <a:lstStyle/>
          <a:p>
            <a:r>
              <a:rPr lang="en-IN" dirty="0"/>
              <a:t>Copyright ©2020 John Wiley &amp; Sons, Inc. </a:t>
            </a:r>
            <a:endParaRPr lang="en-US" dirty="0"/>
          </a:p>
        </p:txBody>
      </p:sp>
      <p:sp>
        <p:nvSpPr>
          <p:cNvPr id="11" name="Content Placeholder 8">
            <a:extLst>
              <a:ext uri="{FF2B5EF4-FFF2-40B4-BE49-F238E27FC236}">
                <a16:creationId xmlns:a16="http://schemas.microsoft.com/office/drawing/2014/main" id="{F641CCC3-3BAF-49BA-81A2-3696342DF5C5}"/>
              </a:ext>
            </a:extLst>
          </p:cNvPr>
          <p:cNvSpPr>
            <a:spLocks noGrp="1"/>
          </p:cNvSpPr>
          <p:nvPr>
            <p:ph sz="quarter" idx="21"/>
          </p:nvPr>
        </p:nvSpPr>
        <p:spPr>
          <a:xfrm>
            <a:off x="304800" y="5554060"/>
            <a:ext cx="853440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2" name="Slide Number Placeholder 3">
            <a:extLst>
              <a:ext uri="{FF2B5EF4-FFF2-40B4-BE49-F238E27FC236}">
                <a16:creationId xmlns:a16="http://schemas.microsoft.com/office/drawing/2014/main" id="{3FC7C8C2-8E53-4648-8149-C8D83CA97CE9}"/>
              </a:ext>
            </a:extLst>
          </p:cNvPr>
          <p:cNvSpPr txBox="1">
            <a:spLocks/>
          </p:cNvSpPr>
          <p:nvPr userDrawn="1"/>
        </p:nvSpPr>
        <p:spPr>
          <a:xfrm>
            <a:off x="6457950" y="6363505"/>
            <a:ext cx="238125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mtClean="0"/>
              <a:pPr/>
              <a:t>‹#›</a:t>
            </a:fld>
            <a:endParaRPr lang="en-US" dirty="0"/>
          </a:p>
        </p:txBody>
      </p:sp>
      <p:sp>
        <p:nvSpPr>
          <p:cNvPr id="13" name="Footer Placeholder 4">
            <a:extLst>
              <a:ext uri="{FF2B5EF4-FFF2-40B4-BE49-F238E27FC236}">
                <a16:creationId xmlns:a16="http://schemas.microsoft.com/office/drawing/2014/main" id="{37BE712D-A6E6-4E02-9B94-8A539F732706}"/>
              </a:ext>
            </a:extLst>
          </p:cNvPr>
          <p:cNvSpPr txBox="1">
            <a:spLocks/>
          </p:cNvSpPr>
          <p:nvPr userDrawn="1"/>
        </p:nvSpPr>
        <p:spPr>
          <a:xfrm>
            <a:off x="3028950" y="6363505"/>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©2020 John Wiley &amp; Sons, Inc. </a:t>
            </a:r>
            <a:endParaRPr lang="en-US" dirty="0"/>
          </a:p>
        </p:txBody>
      </p:sp>
    </p:spTree>
    <p:extLst>
      <p:ext uri="{BB962C8B-B14F-4D97-AF65-F5344CB8AC3E}">
        <p14:creationId xmlns:p14="http://schemas.microsoft.com/office/powerpoint/2010/main" val="9041164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304800" y="1752600"/>
            <a:ext cx="8534400" cy="841555"/>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3028950" y="6356350"/>
            <a:ext cx="3086100" cy="365125"/>
          </a:xfrm>
          <a:prstGeom prst="rect">
            <a:avLst/>
          </a:prstGeom>
        </p:spPr>
        <p:txBody>
          <a:bodyPr/>
          <a:lstStyle/>
          <a:p>
            <a:r>
              <a:rPr lang="en-US"/>
              <a:t>Copyright ©2020 John Wiley &amp; Sons, Inc. </a:t>
            </a:r>
            <a:endParaRPr lang="en-US" dirty="0"/>
          </a:p>
        </p:txBody>
      </p:sp>
      <p:sp>
        <p:nvSpPr>
          <p:cNvPr id="7" name="Content Placeholder 6">
            <a:extLst>
              <a:ext uri="{FF2B5EF4-FFF2-40B4-BE49-F238E27FC236}">
                <a16:creationId xmlns:a16="http://schemas.microsoft.com/office/drawing/2014/main" id="{9C45D28D-E050-4820-AFD5-BCEEE93DFAD9}"/>
              </a:ext>
            </a:extLst>
          </p:cNvPr>
          <p:cNvSpPr>
            <a:spLocks noGrp="1"/>
          </p:cNvSpPr>
          <p:nvPr>
            <p:ph sz="quarter" idx="17"/>
          </p:nvPr>
        </p:nvSpPr>
        <p:spPr>
          <a:xfrm>
            <a:off x="304800" y="2973630"/>
            <a:ext cx="8534400" cy="834845"/>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9" name="Content Placeholder 8">
            <a:extLst>
              <a:ext uri="{FF2B5EF4-FFF2-40B4-BE49-F238E27FC236}">
                <a16:creationId xmlns:a16="http://schemas.microsoft.com/office/drawing/2014/main" id="{F641CCC3-3BAF-49BA-81A2-3696342DF5C5}"/>
              </a:ext>
            </a:extLst>
          </p:cNvPr>
          <p:cNvSpPr>
            <a:spLocks noGrp="1"/>
          </p:cNvSpPr>
          <p:nvPr>
            <p:ph sz="quarter" idx="18"/>
          </p:nvPr>
        </p:nvSpPr>
        <p:spPr>
          <a:xfrm>
            <a:off x="304800" y="4118460"/>
            <a:ext cx="853440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8" name="Content Placeholder 8">
            <a:extLst>
              <a:ext uri="{FF2B5EF4-FFF2-40B4-BE49-F238E27FC236}">
                <a16:creationId xmlns:a16="http://schemas.microsoft.com/office/drawing/2014/main" id="{F641CCC3-3BAF-49BA-81A2-3696342DF5C5}"/>
              </a:ext>
            </a:extLst>
          </p:cNvPr>
          <p:cNvSpPr>
            <a:spLocks noGrp="1"/>
          </p:cNvSpPr>
          <p:nvPr>
            <p:ph sz="quarter" idx="19"/>
          </p:nvPr>
        </p:nvSpPr>
        <p:spPr>
          <a:xfrm>
            <a:off x="304801" y="4953305"/>
            <a:ext cx="244572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0" name="Content Placeholder 8">
            <a:extLst>
              <a:ext uri="{FF2B5EF4-FFF2-40B4-BE49-F238E27FC236}">
                <a16:creationId xmlns:a16="http://schemas.microsoft.com/office/drawing/2014/main" id="{F641CCC3-3BAF-49BA-81A2-3696342DF5C5}"/>
              </a:ext>
            </a:extLst>
          </p:cNvPr>
          <p:cNvSpPr>
            <a:spLocks noGrp="1"/>
          </p:cNvSpPr>
          <p:nvPr>
            <p:ph sz="quarter" idx="20"/>
          </p:nvPr>
        </p:nvSpPr>
        <p:spPr>
          <a:xfrm>
            <a:off x="304801" y="5766107"/>
            <a:ext cx="2445720"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1" name="Content Placeholder 8">
            <a:extLst>
              <a:ext uri="{FF2B5EF4-FFF2-40B4-BE49-F238E27FC236}">
                <a16:creationId xmlns:a16="http://schemas.microsoft.com/office/drawing/2014/main" id="{F641CCC3-3BAF-49BA-81A2-3696342DF5C5}"/>
              </a:ext>
            </a:extLst>
          </p:cNvPr>
          <p:cNvSpPr>
            <a:spLocks noGrp="1"/>
          </p:cNvSpPr>
          <p:nvPr>
            <p:ph sz="quarter" idx="21"/>
          </p:nvPr>
        </p:nvSpPr>
        <p:spPr>
          <a:xfrm>
            <a:off x="3129995" y="4948654"/>
            <a:ext cx="2504535"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2" name="Content Placeholder 8">
            <a:extLst>
              <a:ext uri="{FF2B5EF4-FFF2-40B4-BE49-F238E27FC236}">
                <a16:creationId xmlns:a16="http://schemas.microsoft.com/office/drawing/2014/main" id="{F641CCC3-3BAF-49BA-81A2-3696342DF5C5}"/>
              </a:ext>
            </a:extLst>
          </p:cNvPr>
          <p:cNvSpPr>
            <a:spLocks noGrp="1"/>
          </p:cNvSpPr>
          <p:nvPr>
            <p:ph sz="quarter" idx="22"/>
          </p:nvPr>
        </p:nvSpPr>
        <p:spPr>
          <a:xfrm>
            <a:off x="3129995" y="5761456"/>
            <a:ext cx="2504535"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3" name="Content Placeholder 8">
            <a:extLst>
              <a:ext uri="{FF2B5EF4-FFF2-40B4-BE49-F238E27FC236}">
                <a16:creationId xmlns:a16="http://schemas.microsoft.com/office/drawing/2014/main" id="{F641CCC3-3BAF-49BA-81A2-3696342DF5C5}"/>
              </a:ext>
            </a:extLst>
          </p:cNvPr>
          <p:cNvSpPr>
            <a:spLocks noGrp="1"/>
          </p:cNvSpPr>
          <p:nvPr>
            <p:ph sz="quarter" idx="23"/>
          </p:nvPr>
        </p:nvSpPr>
        <p:spPr>
          <a:xfrm>
            <a:off x="6115050" y="4948654"/>
            <a:ext cx="2504535"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4" name="Content Placeholder 8">
            <a:extLst>
              <a:ext uri="{FF2B5EF4-FFF2-40B4-BE49-F238E27FC236}">
                <a16:creationId xmlns:a16="http://schemas.microsoft.com/office/drawing/2014/main" id="{F641CCC3-3BAF-49BA-81A2-3696342DF5C5}"/>
              </a:ext>
            </a:extLst>
          </p:cNvPr>
          <p:cNvSpPr>
            <a:spLocks noGrp="1"/>
          </p:cNvSpPr>
          <p:nvPr>
            <p:ph sz="quarter" idx="24"/>
          </p:nvPr>
        </p:nvSpPr>
        <p:spPr>
          <a:xfrm>
            <a:off x="6115050" y="5761456"/>
            <a:ext cx="2504535" cy="524860"/>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5" name="Slide Number Placeholder 3">
            <a:extLst>
              <a:ext uri="{FF2B5EF4-FFF2-40B4-BE49-F238E27FC236}">
                <a16:creationId xmlns:a16="http://schemas.microsoft.com/office/drawing/2014/main" id="{4BE15919-8751-4BE4-AA33-50DF1CCA64E4}"/>
              </a:ext>
            </a:extLst>
          </p:cNvPr>
          <p:cNvSpPr txBox="1">
            <a:spLocks/>
          </p:cNvSpPr>
          <p:nvPr userDrawn="1"/>
        </p:nvSpPr>
        <p:spPr>
          <a:xfrm>
            <a:off x="6457950" y="6363505"/>
            <a:ext cx="238125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mtClean="0"/>
              <a:pPr/>
              <a:t>‹#›</a:t>
            </a:fld>
            <a:endParaRPr lang="en-US" dirty="0"/>
          </a:p>
        </p:txBody>
      </p:sp>
      <p:sp>
        <p:nvSpPr>
          <p:cNvPr id="16" name="Footer Placeholder 4">
            <a:extLst>
              <a:ext uri="{FF2B5EF4-FFF2-40B4-BE49-F238E27FC236}">
                <a16:creationId xmlns:a16="http://schemas.microsoft.com/office/drawing/2014/main" id="{35B39872-5D7C-431B-B547-3FC6F0E6034C}"/>
              </a:ext>
            </a:extLst>
          </p:cNvPr>
          <p:cNvSpPr txBox="1">
            <a:spLocks/>
          </p:cNvSpPr>
          <p:nvPr userDrawn="1"/>
        </p:nvSpPr>
        <p:spPr>
          <a:xfrm>
            <a:off x="3028950" y="6363505"/>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©2020 John Wiley &amp; Sons, Inc. </a:t>
            </a:r>
            <a:endParaRPr lang="en-US" dirty="0"/>
          </a:p>
        </p:txBody>
      </p:sp>
    </p:spTree>
    <p:extLst>
      <p:ext uri="{BB962C8B-B14F-4D97-AF65-F5344CB8AC3E}">
        <p14:creationId xmlns:p14="http://schemas.microsoft.com/office/powerpoint/2010/main" val="34149164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304800" y="1752600"/>
            <a:ext cx="8534400" cy="53340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3028950" y="6356350"/>
            <a:ext cx="3086100" cy="365125"/>
          </a:xfrm>
          <a:prstGeom prst="rect">
            <a:avLst/>
          </a:prstGeom>
        </p:spPr>
        <p:txBody>
          <a:bodyPr/>
          <a:lstStyle/>
          <a:p>
            <a:r>
              <a:rPr lang="en-US"/>
              <a:t>Copyright ©2020 John Wiley &amp; Sons, Inc. </a:t>
            </a:r>
            <a:endParaRPr lang="en-US" dirty="0"/>
          </a:p>
        </p:txBody>
      </p:sp>
      <p:sp>
        <p:nvSpPr>
          <p:cNvPr id="7" name="Content Placeholder 6">
            <a:extLst>
              <a:ext uri="{FF2B5EF4-FFF2-40B4-BE49-F238E27FC236}">
                <a16:creationId xmlns:a16="http://schemas.microsoft.com/office/drawing/2014/main" id="{9C45D28D-E050-4820-AFD5-BCEEE93DFAD9}"/>
              </a:ext>
            </a:extLst>
          </p:cNvPr>
          <p:cNvSpPr>
            <a:spLocks noGrp="1"/>
          </p:cNvSpPr>
          <p:nvPr>
            <p:ph sz="quarter" idx="17"/>
          </p:nvPr>
        </p:nvSpPr>
        <p:spPr>
          <a:xfrm>
            <a:off x="304800" y="2375848"/>
            <a:ext cx="8534400" cy="291152"/>
          </a:xfrm>
          <a:prstGeom prst="rect">
            <a:avLst/>
          </a:prstGeom>
        </p:spPr>
        <p:txBody>
          <a:bodyPr/>
          <a:lstStyle>
            <a:lvl1pPr marL="0" indent="0">
              <a:buNone/>
              <a:defRPr baseline="0">
                <a:latin typeface="Times New Roman" pitchFamily="18" charset="0"/>
              </a:defRPr>
            </a:lvl1pPr>
          </a:lstStyle>
          <a:p>
            <a:pPr lvl="0"/>
            <a:endParaRPr lang="en-US" dirty="0"/>
          </a:p>
        </p:txBody>
      </p:sp>
      <p:sp>
        <p:nvSpPr>
          <p:cNvPr id="9" name="Content Placeholder 8">
            <a:extLst>
              <a:ext uri="{FF2B5EF4-FFF2-40B4-BE49-F238E27FC236}">
                <a16:creationId xmlns:a16="http://schemas.microsoft.com/office/drawing/2014/main" id="{F641CCC3-3BAF-49BA-81A2-3696342DF5C5}"/>
              </a:ext>
            </a:extLst>
          </p:cNvPr>
          <p:cNvSpPr>
            <a:spLocks noGrp="1"/>
          </p:cNvSpPr>
          <p:nvPr>
            <p:ph sz="quarter" idx="18"/>
          </p:nvPr>
        </p:nvSpPr>
        <p:spPr>
          <a:xfrm>
            <a:off x="291152" y="2764808"/>
            <a:ext cx="8534400" cy="394648"/>
          </a:xfrm>
          <a:prstGeom prst="rect">
            <a:avLst/>
          </a:prstGeom>
        </p:spPr>
        <p:txBody>
          <a:bodyPr/>
          <a:lstStyle>
            <a:lvl1pPr marL="0" indent="0">
              <a:buNone/>
              <a:defRPr baseline="0">
                <a:latin typeface="Times New Roman" pitchFamily="18" charset="0"/>
              </a:defRPr>
            </a:lvl1pPr>
          </a:lstStyle>
          <a:p>
            <a:pPr lvl="0"/>
            <a:endParaRPr lang="en-US" dirty="0"/>
          </a:p>
        </p:txBody>
      </p:sp>
      <p:sp>
        <p:nvSpPr>
          <p:cNvPr id="10" name="Content Placeholder 9"/>
          <p:cNvSpPr>
            <a:spLocks noGrp="1"/>
          </p:cNvSpPr>
          <p:nvPr>
            <p:ph sz="quarter" idx="19"/>
          </p:nvPr>
        </p:nvSpPr>
        <p:spPr>
          <a:xfrm>
            <a:off x="304800" y="3298208"/>
            <a:ext cx="8534400" cy="381000"/>
          </a:xfrm>
          <a:prstGeom prst="rect">
            <a:avLst/>
          </a:prstGeom>
        </p:spPr>
        <p:txBody>
          <a:bodyPr/>
          <a:lstStyle>
            <a:lvl1pPr>
              <a:buNone/>
              <a:defRPr baseline="0">
                <a:latin typeface="Times New Roman" pitchFamily="18"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endParaRPr lang="en-US" dirty="0"/>
          </a:p>
        </p:txBody>
      </p:sp>
      <p:sp>
        <p:nvSpPr>
          <p:cNvPr id="12" name="Content Placeholder 11"/>
          <p:cNvSpPr>
            <a:spLocks noGrp="1"/>
          </p:cNvSpPr>
          <p:nvPr>
            <p:ph sz="quarter" idx="20"/>
          </p:nvPr>
        </p:nvSpPr>
        <p:spPr>
          <a:xfrm>
            <a:off x="304800" y="3831608"/>
            <a:ext cx="8534400" cy="381000"/>
          </a:xfrm>
          <a:prstGeom prst="rect">
            <a:avLst/>
          </a:prstGeom>
        </p:spPr>
        <p:txBody>
          <a:bodyPr/>
          <a:lstStyle>
            <a:lvl1pPr>
              <a:buNone/>
              <a:defRPr baseline="0">
                <a:latin typeface="Times New Roman" pitchFamily="18"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endParaRPr lang="en-US" dirty="0"/>
          </a:p>
        </p:txBody>
      </p:sp>
      <p:sp>
        <p:nvSpPr>
          <p:cNvPr id="14" name="Content Placeholder 13"/>
          <p:cNvSpPr>
            <a:spLocks noGrp="1"/>
          </p:cNvSpPr>
          <p:nvPr>
            <p:ph sz="quarter" idx="21"/>
          </p:nvPr>
        </p:nvSpPr>
        <p:spPr>
          <a:xfrm>
            <a:off x="304800" y="4365008"/>
            <a:ext cx="8534400" cy="304800"/>
          </a:xfrm>
          <a:prstGeom prst="rect">
            <a:avLst/>
          </a:prstGeom>
        </p:spPr>
        <p:txBody>
          <a:bodyPr/>
          <a:lstStyle>
            <a:lvl1pPr>
              <a:buNone/>
              <a:defRPr baseline="0">
                <a:latin typeface="Times New Roman" pitchFamily="18"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endParaRPr lang="en-US" dirty="0"/>
          </a:p>
        </p:txBody>
      </p:sp>
      <p:sp>
        <p:nvSpPr>
          <p:cNvPr id="16" name="Content Placeholder 15"/>
          <p:cNvSpPr>
            <a:spLocks noGrp="1"/>
          </p:cNvSpPr>
          <p:nvPr>
            <p:ph sz="quarter" idx="22"/>
          </p:nvPr>
        </p:nvSpPr>
        <p:spPr>
          <a:xfrm>
            <a:off x="304800" y="4822208"/>
            <a:ext cx="8534400" cy="304800"/>
          </a:xfrm>
          <a:prstGeom prst="rect">
            <a:avLst/>
          </a:prstGeom>
        </p:spPr>
        <p:txBody>
          <a:bodyPr/>
          <a:lstStyle>
            <a:lvl1pPr>
              <a:buNone/>
              <a:defRPr cap="none" baseline="0">
                <a:latin typeface="Times New Roman" pitchFamily="18" charset="0"/>
              </a:defRPr>
            </a:lvl1pPr>
          </a:lstStyle>
          <a:p>
            <a:pPr lvl="0"/>
            <a:endParaRPr lang="en-US" dirty="0"/>
          </a:p>
        </p:txBody>
      </p:sp>
      <p:sp>
        <p:nvSpPr>
          <p:cNvPr id="18" name="Content Placeholder 17"/>
          <p:cNvSpPr>
            <a:spLocks noGrp="1"/>
          </p:cNvSpPr>
          <p:nvPr>
            <p:ph sz="quarter" idx="23"/>
          </p:nvPr>
        </p:nvSpPr>
        <p:spPr>
          <a:xfrm>
            <a:off x="304800" y="5279408"/>
            <a:ext cx="8534400" cy="304800"/>
          </a:xfrm>
          <a:prstGeom prst="rect">
            <a:avLst/>
          </a:prstGeom>
        </p:spPr>
        <p:txBody>
          <a:bodyPr/>
          <a:lstStyle>
            <a:lvl1pPr>
              <a:buNone/>
              <a:defRPr baseline="0">
                <a:latin typeface="Times New Roman" pitchFamily="18" charset="0"/>
              </a:defRPr>
            </a:lvl1pPr>
          </a:lstStyle>
          <a:p>
            <a:pPr lvl="0"/>
            <a:endParaRPr lang="en-US" dirty="0"/>
          </a:p>
        </p:txBody>
      </p:sp>
      <p:sp>
        <p:nvSpPr>
          <p:cNvPr id="20" name="Content Placeholder 19"/>
          <p:cNvSpPr>
            <a:spLocks noGrp="1"/>
          </p:cNvSpPr>
          <p:nvPr>
            <p:ph sz="quarter" idx="24"/>
          </p:nvPr>
        </p:nvSpPr>
        <p:spPr>
          <a:xfrm>
            <a:off x="381000" y="5660408"/>
            <a:ext cx="8458200" cy="228600"/>
          </a:xfrm>
          <a:prstGeom prst="rect">
            <a:avLst/>
          </a:prstGeom>
        </p:spPr>
        <p:txBody>
          <a:bodyPr/>
          <a:lstStyle>
            <a:lvl1pPr>
              <a:buNone/>
              <a:defRPr baseline="0">
                <a:latin typeface="Times New Roman" pitchFamily="18" charset="0"/>
              </a:defRPr>
            </a:lvl1pPr>
          </a:lstStyle>
          <a:p>
            <a:pPr lvl="0"/>
            <a:endParaRPr lang="en-US" dirty="0"/>
          </a:p>
        </p:txBody>
      </p:sp>
      <p:sp>
        <p:nvSpPr>
          <p:cNvPr id="15" name="Slide Number Placeholder 3">
            <a:extLst>
              <a:ext uri="{FF2B5EF4-FFF2-40B4-BE49-F238E27FC236}">
                <a16:creationId xmlns:a16="http://schemas.microsoft.com/office/drawing/2014/main" id="{78EB9964-3E34-4002-B0B3-CA179067C39A}"/>
              </a:ext>
            </a:extLst>
          </p:cNvPr>
          <p:cNvSpPr txBox="1">
            <a:spLocks/>
          </p:cNvSpPr>
          <p:nvPr userDrawn="1"/>
        </p:nvSpPr>
        <p:spPr>
          <a:xfrm>
            <a:off x="6457950" y="6363505"/>
            <a:ext cx="238125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mtClean="0"/>
              <a:pPr/>
              <a:t>‹#›</a:t>
            </a:fld>
            <a:endParaRPr lang="en-US" dirty="0"/>
          </a:p>
        </p:txBody>
      </p:sp>
      <p:sp>
        <p:nvSpPr>
          <p:cNvPr id="17" name="Footer Placeholder 4">
            <a:extLst>
              <a:ext uri="{FF2B5EF4-FFF2-40B4-BE49-F238E27FC236}">
                <a16:creationId xmlns:a16="http://schemas.microsoft.com/office/drawing/2014/main" id="{6F53CD61-F10A-4FD0-B019-99E2468A5F8E}"/>
              </a:ext>
            </a:extLst>
          </p:cNvPr>
          <p:cNvSpPr txBox="1">
            <a:spLocks/>
          </p:cNvSpPr>
          <p:nvPr userDrawn="1"/>
        </p:nvSpPr>
        <p:spPr>
          <a:xfrm>
            <a:off x="3028950" y="6363505"/>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©2020 John Wiley &amp; Sons, Inc. </a:t>
            </a:r>
            <a:endParaRPr lang="en-US" dirty="0"/>
          </a:p>
        </p:txBody>
      </p:sp>
    </p:spTree>
    <p:extLst>
      <p:ext uri="{BB962C8B-B14F-4D97-AF65-F5344CB8AC3E}">
        <p14:creationId xmlns:p14="http://schemas.microsoft.com/office/powerpoint/2010/main" val="8923533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304800" y="1752600"/>
            <a:ext cx="8534400" cy="408709"/>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7" name="Content Placeholder 6">
            <a:extLst>
              <a:ext uri="{FF2B5EF4-FFF2-40B4-BE49-F238E27FC236}">
                <a16:creationId xmlns:a16="http://schemas.microsoft.com/office/drawing/2014/main" id="{9C45D28D-E050-4820-AFD5-BCEEE93DFAD9}"/>
              </a:ext>
            </a:extLst>
          </p:cNvPr>
          <p:cNvSpPr>
            <a:spLocks noGrp="1"/>
          </p:cNvSpPr>
          <p:nvPr>
            <p:ph sz="quarter" idx="17"/>
          </p:nvPr>
        </p:nvSpPr>
        <p:spPr>
          <a:xfrm>
            <a:off x="304800" y="2214680"/>
            <a:ext cx="8534400" cy="291152"/>
          </a:xfrm>
          <a:prstGeom prst="rect">
            <a:avLst/>
          </a:prstGeom>
        </p:spPr>
        <p:txBody>
          <a:bodyPr/>
          <a:lstStyle>
            <a:lvl1pPr marL="0" indent="0">
              <a:buNone/>
              <a:defRPr baseline="0">
                <a:latin typeface="Times New Roman" pitchFamily="18" charset="0"/>
              </a:defRPr>
            </a:lvl1pPr>
          </a:lstStyle>
          <a:p>
            <a:pPr lvl="0"/>
            <a:endParaRPr lang="en-US" dirty="0"/>
          </a:p>
        </p:txBody>
      </p:sp>
      <p:sp>
        <p:nvSpPr>
          <p:cNvPr id="9" name="Content Placeholder 8">
            <a:extLst>
              <a:ext uri="{FF2B5EF4-FFF2-40B4-BE49-F238E27FC236}">
                <a16:creationId xmlns:a16="http://schemas.microsoft.com/office/drawing/2014/main" id="{F641CCC3-3BAF-49BA-81A2-3696342DF5C5}"/>
              </a:ext>
            </a:extLst>
          </p:cNvPr>
          <p:cNvSpPr>
            <a:spLocks noGrp="1"/>
          </p:cNvSpPr>
          <p:nvPr>
            <p:ph sz="quarter" idx="18"/>
          </p:nvPr>
        </p:nvSpPr>
        <p:spPr>
          <a:xfrm>
            <a:off x="291152" y="2594155"/>
            <a:ext cx="8534400" cy="394648"/>
          </a:xfrm>
          <a:prstGeom prst="rect">
            <a:avLst/>
          </a:prstGeom>
        </p:spPr>
        <p:txBody>
          <a:bodyPr/>
          <a:lstStyle>
            <a:lvl1pPr marL="0" indent="0">
              <a:buNone/>
              <a:defRPr baseline="0">
                <a:latin typeface="Times New Roman" pitchFamily="18" charset="0"/>
              </a:defRPr>
            </a:lvl1pPr>
          </a:lstStyle>
          <a:p>
            <a:pPr lvl="0"/>
            <a:endParaRPr lang="en-US" dirty="0"/>
          </a:p>
        </p:txBody>
      </p:sp>
      <p:sp>
        <p:nvSpPr>
          <p:cNvPr id="10" name="Content Placeholder 9"/>
          <p:cNvSpPr>
            <a:spLocks noGrp="1"/>
          </p:cNvSpPr>
          <p:nvPr>
            <p:ph sz="quarter" idx="19"/>
          </p:nvPr>
        </p:nvSpPr>
        <p:spPr>
          <a:xfrm>
            <a:off x="304800" y="3049525"/>
            <a:ext cx="8534400" cy="381000"/>
          </a:xfrm>
          <a:prstGeom prst="rect">
            <a:avLst/>
          </a:prstGeom>
        </p:spPr>
        <p:txBody>
          <a:bodyPr/>
          <a:lstStyle>
            <a:lvl1pPr>
              <a:buNone/>
              <a:defRPr baseline="0">
                <a:latin typeface="Times New Roman" pitchFamily="18"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endParaRPr lang="en-US" dirty="0"/>
          </a:p>
        </p:txBody>
      </p:sp>
      <p:sp>
        <p:nvSpPr>
          <p:cNvPr id="12" name="Content Placeholder 11"/>
          <p:cNvSpPr>
            <a:spLocks noGrp="1"/>
          </p:cNvSpPr>
          <p:nvPr>
            <p:ph sz="quarter" idx="20"/>
          </p:nvPr>
        </p:nvSpPr>
        <p:spPr>
          <a:xfrm>
            <a:off x="304800" y="3504895"/>
            <a:ext cx="8534400" cy="381000"/>
          </a:xfrm>
          <a:prstGeom prst="rect">
            <a:avLst/>
          </a:prstGeom>
        </p:spPr>
        <p:txBody>
          <a:bodyPr/>
          <a:lstStyle>
            <a:lvl1pPr>
              <a:buNone/>
              <a:defRPr baseline="0">
                <a:latin typeface="Times New Roman" pitchFamily="18"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endParaRPr lang="en-US" dirty="0"/>
          </a:p>
        </p:txBody>
      </p:sp>
      <p:sp>
        <p:nvSpPr>
          <p:cNvPr id="14" name="Content Placeholder 13"/>
          <p:cNvSpPr>
            <a:spLocks noGrp="1"/>
          </p:cNvSpPr>
          <p:nvPr>
            <p:ph sz="quarter" idx="21"/>
          </p:nvPr>
        </p:nvSpPr>
        <p:spPr>
          <a:xfrm>
            <a:off x="304800" y="3960265"/>
            <a:ext cx="8534400" cy="304800"/>
          </a:xfrm>
          <a:prstGeom prst="rect">
            <a:avLst/>
          </a:prstGeom>
        </p:spPr>
        <p:txBody>
          <a:bodyPr/>
          <a:lstStyle>
            <a:lvl1pPr>
              <a:buNone/>
              <a:defRPr baseline="0">
                <a:latin typeface="Times New Roman" pitchFamily="18"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endParaRPr lang="en-US" dirty="0"/>
          </a:p>
        </p:txBody>
      </p:sp>
      <p:sp>
        <p:nvSpPr>
          <p:cNvPr id="16" name="Content Placeholder 15"/>
          <p:cNvSpPr>
            <a:spLocks noGrp="1"/>
          </p:cNvSpPr>
          <p:nvPr>
            <p:ph sz="quarter" idx="22"/>
          </p:nvPr>
        </p:nvSpPr>
        <p:spPr>
          <a:xfrm>
            <a:off x="304800" y="4415635"/>
            <a:ext cx="8534400" cy="304800"/>
          </a:xfrm>
          <a:prstGeom prst="rect">
            <a:avLst/>
          </a:prstGeom>
        </p:spPr>
        <p:txBody>
          <a:bodyPr/>
          <a:lstStyle>
            <a:lvl1pPr>
              <a:buNone/>
              <a:defRPr cap="none" baseline="0">
                <a:latin typeface="Times New Roman" pitchFamily="18" charset="0"/>
              </a:defRPr>
            </a:lvl1pPr>
          </a:lstStyle>
          <a:p>
            <a:pPr lvl="0"/>
            <a:endParaRPr lang="en-US" dirty="0"/>
          </a:p>
        </p:txBody>
      </p:sp>
      <p:sp>
        <p:nvSpPr>
          <p:cNvPr id="18" name="Content Placeholder 17"/>
          <p:cNvSpPr>
            <a:spLocks noGrp="1"/>
          </p:cNvSpPr>
          <p:nvPr>
            <p:ph sz="quarter" idx="23"/>
          </p:nvPr>
        </p:nvSpPr>
        <p:spPr>
          <a:xfrm>
            <a:off x="304800" y="4871005"/>
            <a:ext cx="8534400" cy="304800"/>
          </a:xfrm>
          <a:prstGeom prst="rect">
            <a:avLst/>
          </a:prstGeom>
        </p:spPr>
        <p:txBody>
          <a:bodyPr/>
          <a:lstStyle>
            <a:lvl1pPr>
              <a:buNone/>
              <a:defRPr baseline="0">
                <a:latin typeface="Times New Roman" pitchFamily="18" charset="0"/>
              </a:defRPr>
            </a:lvl1pPr>
          </a:lstStyle>
          <a:p>
            <a:pPr lvl="0"/>
            <a:endParaRPr lang="en-US" dirty="0"/>
          </a:p>
        </p:txBody>
      </p:sp>
      <p:sp>
        <p:nvSpPr>
          <p:cNvPr id="20" name="Content Placeholder 19"/>
          <p:cNvSpPr>
            <a:spLocks noGrp="1"/>
          </p:cNvSpPr>
          <p:nvPr>
            <p:ph sz="quarter" idx="24"/>
          </p:nvPr>
        </p:nvSpPr>
        <p:spPr>
          <a:xfrm>
            <a:off x="381000" y="5326375"/>
            <a:ext cx="8458200" cy="228600"/>
          </a:xfrm>
          <a:prstGeom prst="rect">
            <a:avLst/>
          </a:prstGeom>
        </p:spPr>
        <p:txBody>
          <a:bodyPr/>
          <a:lstStyle>
            <a:lvl1pPr>
              <a:buNone/>
              <a:defRPr baseline="0">
                <a:latin typeface="Times New Roman" pitchFamily="18" charset="0"/>
              </a:defRPr>
            </a:lvl1pPr>
          </a:lstStyle>
          <a:p>
            <a:pPr lvl="0"/>
            <a:endParaRPr lang="en-US" dirty="0"/>
          </a:p>
        </p:txBody>
      </p:sp>
      <p:sp>
        <p:nvSpPr>
          <p:cNvPr id="8" name="Content Placeholder 7">
            <a:extLst>
              <a:ext uri="{FF2B5EF4-FFF2-40B4-BE49-F238E27FC236}">
                <a16:creationId xmlns:a16="http://schemas.microsoft.com/office/drawing/2014/main" id="{58E4D1A0-6F20-4C86-8185-E1F69676C220}"/>
              </a:ext>
            </a:extLst>
          </p:cNvPr>
          <p:cNvSpPr>
            <a:spLocks noGrp="1"/>
          </p:cNvSpPr>
          <p:nvPr>
            <p:ph sz="quarter" idx="25"/>
          </p:nvPr>
        </p:nvSpPr>
        <p:spPr>
          <a:xfrm>
            <a:off x="322263" y="5781745"/>
            <a:ext cx="4856897" cy="304800"/>
          </a:xfrm>
          <a:prstGeom prst="rect">
            <a:avLst/>
          </a:prstGeom>
        </p:spPr>
        <p:txBody>
          <a:bodyPr/>
          <a:lstStyle>
            <a:lvl1pPr marL="0" indent="0">
              <a:buNone/>
              <a:defRPr/>
            </a:lvl1pPr>
          </a:lstStyle>
          <a:p>
            <a:pPr lvl="0"/>
            <a:endParaRPr lang="en-US" dirty="0"/>
          </a:p>
        </p:txBody>
      </p:sp>
      <p:sp>
        <p:nvSpPr>
          <p:cNvPr id="15" name="Content Placeholder 7">
            <a:extLst>
              <a:ext uri="{FF2B5EF4-FFF2-40B4-BE49-F238E27FC236}">
                <a16:creationId xmlns:a16="http://schemas.microsoft.com/office/drawing/2014/main" id="{58E4D1A0-6F20-4C86-8185-E1F69676C220}"/>
              </a:ext>
            </a:extLst>
          </p:cNvPr>
          <p:cNvSpPr>
            <a:spLocks noGrp="1"/>
          </p:cNvSpPr>
          <p:nvPr>
            <p:ph sz="quarter" idx="26"/>
          </p:nvPr>
        </p:nvSpPr>
        <p:spPr>
          <a:xfrm>
            <a:off x="3888945" y="5764248"/>
            <a:ext cx="4856897" cy="304800"/>
          </a:xfrm>
          <a:prstGeom prst="rect">
            <a:avLst/>
          </a:prstGeom>
        </p:spPr>
        <p:txBody>
          <a:bodyPr/>
          <a:lstStyle>
            <a:lvl1pPr marL="0" indent="0">
              <a:buNone/>
              <a:defRPr/>
            </a:lvl1pPr>
          </a:lstStyle>
          <a:p>
            <a:pPr lvl="0"/>
            <a:endParaRPr lang="en-US" dirty="0"/>
          </a:p>
        </p:txBody>
      </p:sp>
      <p:sp>
        <p:nvSpPr>
          <p:cNvPr id="23" name="Slide Number Placeholder 3">
            <a:extLst>
              <a:ext uri="{FF2B5EF4-FFF2-40B4-BE49-F238E27FC236}">
                <a16:creationId xmlns:a16="http://schemas.microsoft.com/office/drawing/2014/main" id="{CDD379F8-4629-41B2-BDC1-409D9A0ECF5E}"/>
              </a:ext>
            </a:extLst>
          </p:cNvPr>
          <p:cNvSpPr txBox="1">
            <a:spLocks/>
          </p:cNvSpPr>
          <p:nvPr userDrawn="1"/>
        </p:nvSpPr>
        <p:spPr>
          <a:xfrm>
            <a:off x="6456745" y="6356361"/>
            <a:ext cx="238125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mtClean="0"/>
              <a:pPr/>
              <a:t>‹#›</a:t>
            </a:fld>
            <a:endParaRPr lang="en-US" dirty="0"/>
          </a:p>
        </p:txBody>
      </p:sp>
      <p:sp>
        <p:nvSpPr>
          <p:cNvPr id="24" name="Footer Placeholder 4">
            <a:extLst>
              <a:ext uri="{FF2B5EF4-FFF2-40B4-BE49-F238E27FC236}">
                <a16:creationId xmlns:a16="http://schemas.microsoft.com/office/drawing/2014/main" id="{8894F196-3B10-478F-B710-339354FA9E3E}"/>
              </a:ext>
            </a:extLst>
          </p:cNvPr>
          <p:cNvSpPr txBox="1">
            <a:spLocks/>
          </p:cNvSpPr>
          <p:nvPr userDrawn="1"/>
        </p:nvSpPr>
        <p:spPr>
          <a:xfrm>
            <a:off x="3027745" y="635636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©2021 John Wiley &amp; Sons, Inc. </a:t>
            </a:r>
          </a:p>
        </p:txBody>
      </p:sp>
    </p:spTree>
    <p:extLst>
      <p:ext uri="{BB962C8B-B14F-4D97-AF65-F5344CB8AC3E}">
        <p14:creationId xmlns:p14="http://schemas.microsoft.com/office/powerpoint/2010/main" val="14373054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304800" y="762001"/>
            <a:ext cx="85344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1"/>
          <p:cNvSpPr>
            <a:spLocks noGrp="1"/>
          </p:cNvSpPr>
          <p:nvPr>
            <p:ph sz="quarter" idx="16"/>
          </p:nvPr>
        </p:nvSpPr>
        <p:spPr>
          <a:xfrm>
            <a:off x="304800" y="1752600"/>
            <a:ext cx="4114800" cy="445135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7" name="Content Placeholder 2"/>
          <p:cNvSpPr>
            <a:spLocks noGrp="1"/>
          </p:cNvSpPr>
          <p:nvPr>
            <p:ph sz="quarter" idx="17"/>
          </p:nvPr>
        </p:nvSpPr>
        <p:spPr>
          <a:xfrm>
            <a:off x="4724400" y="1752600"/>
            <a:ext cx="4114800" cy="445135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3" name="Slide Number Placeholder "/>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
          <p:cNvSpPr>
            <a:spLocks noGrp="1"/>
          </p:cNvSpPr>
          <p:nvPr>
            <p:ph type="ftr" sz="quarter" idx="11"/>
          </p:nvPr>
        </p:nvSpPr>
        <p:spPr>
          <a:xfrm>
            <a:off x="3028950" y="6356350"/>
            <a:ext cx="3086100" cy="365125"/>
          </a:xfrm>
          <a:prstGeom prst="rect">
            <a:avLst/>
          </a:prstGeom>
        </p:spPr>
        <p:txBody>
          <a:bodyPr/>
          <a:lstStyle/>
          <a:p>
            <a:r>
              <a:rPr lang="en-US"/>
              <a:t>Copyright ©2020 John Wiley &amp; Sons, Inc. </a:t>
            </a:r>
            <a:endParaRPr lang="en-US" dirty="0"/>
          </a:p>
        </p:txBody>
      </p:sp>
      <p:sp>
        <p:nvSpPr>
          <p:cNvPr id="8" name="Slide Number Placeholder 3">
            <a:extLst>
              <a:ext uri="{FF2B5EF4-FFF2-40B4-BE49-F238E27FC236}">
                <a16:creationId xmlns:a16="http://schemas.microsoft.com/office/drawing/2014/main" id="{46ACF59F-042B-4CE1-AAE4-2FA4499AB366}"/>
              </a:ext>
            </a:extLst>
          </p:cNvPr>
          <p:cNvSpPr txBox="1">
            <a:spLocks/>
          </p:cNvSpPr>
          <p:nvPr userDrawn="1"/>
        </p:nvSpPr>
        <p:spPr>
          <a:xfrm>
            <a:off x="6457950" y="6356350"/>
            <a:ext cx="238125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mtClean="0"/>
              <a:pPr/>
              <a:t>‹#›</a:t>
            </a:fld>
            <a:endParaRPr lang="en-US" dirty="0"/>
          </a:p>
        </p:txBody>
      </p:sp>
      <p:sp>
        <p:nvSpPr>
          <p:cNvPr id="9" name="Footer Placeholder 4">
            <a:extLst>
              <a:ext uri="{FF2B5EF4-FFF2-40B4-BE49-F238E27FC236}">
                <a16:creationId xmlns:a16="http://schemas.microsoft.com/office/drawing/2014/main" id="{7642CDE9-7E9A-40FF-9BB8-77380C68654E}"/>
              </a:ext>
            </a:extLst>
          </p:cNvPr>
          <p:cNvSpPr txBox="1">
            <a:spLocks/>
          </p:cNvSpPr>
          <p:nvPr userDrawn="1"/>
        </p:nvSpPr>
        <p:spPr>
          <a:xfrm>
            <a:off x="3028950" y="6356350"/>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tint val="75000"/>
                  </a:schemeClr>
                </a:solidFill>
                <a:latin typeface="Times New Roman" charset="0"/>
                <a:ea typeface="Times New Roman"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©2020 John Wiley &amp; Sons, Inc. </a:t>
            </a:r>
            <a:endParaRPr lang="en-US" dirty="0"/>
          </a:p>
        </p:txBody>
      </p:sp>
    </p:spTree>
    <p:extLst>
      <p:ext uri="{BB962C8B-B14F-4D97-AF65-F5344CB8AC3E}">
        <p14:creationId xmlns:p14="http://schemas.microsoft.com/office/powerpoint/2010/main" val="12647604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304800" y="762001"/>
            <a:ext cx="85344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1"/>
          <p:cNvSpPr>
            <a:spLocks noGrp="1"/>
          </p:cNvSpPr>
          <p:nvPr>
            <p:ph sz="quarter" idx="16"/>
          </p:nvPr>
        </p:nvSpPr>
        <p:spPr>
          <a:xfrm>
            <a:off x="304800" y="1752600"/>
            <a:ext cx="4114800" cy="281940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7" name="Content Placeholder 2"/>
          <p:cNvSpPr>
            <a:spLocks noGrp="1"/>
          </p:cNvSpPr>
          <p:nvPr>
            <p:ph sz="quarter" idx="17"/>
          </p:nvPr>
        </p:nvSpPr>
        <p:spPr>
          <a:xfrm>
            <a:off x="4724400" y="1752600"/>
            <a:ext cx="4114800" cy="281940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3028950" y="6356350"/>
            <a:ext cx="3086100" cy="365125"/>
          </a:xfrm>
          <a:prstGeom prst="rect">
            <a:avLst/>
          </a:prstGeom>
        </p:spPr>
        <p:txBody>
          <a:bodyPr/>
          <a:lstStyle/>
          <a:p>
            <a:r>
              <a:rPr lang="en-US"/>
              <a:t>Copyright ©2020 John Wiley &amp; Sons, Inc. </a:t>
            </a:r>
            <a:endParaRPr lang="en-US" dirty="0"/>
          </a:p>
        </p:txBody>
      </p:sp>
      <p:sp>
        <p:nvSpPr>
          <p:cNvPr id="9" name="Content Placeholder 8"/>
          <p:cNvSpPr>
            <a:spLocks noGrp="1"/>
          </p:cNvSpPr>
          <p:nvPr>
            <p:ph sz="quarter" idx="18"/>
          </p:nvPr>
        </p:nvSpPr>
        <p:spPr>
          <a:xfrm>
            <a:off x="2286000" y="4724400"/>
            <a:ext cx="4572000" cy="1489075"/>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Tree>
    <p:extLst>
      <p:ext uri="{BB962C8B-B14F-4D97-AF65-F5344CB8AC3E}">
        <p14:creationId xmlns:p14="http://schemas.microsoft.com/office/powerpoint/2010/main" val="6132984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304800" y="762001"/>
            <a:ext cx="8534400" cy="838199"/>
          </a:xfrm>
          <a:prstGeom prst="rect">
            <a:avLst/>
          </a:prstGeom>
        </p:spPr>
        <p:txBody>
          <a:bodyPr/>
          <a:lstStyle>
            <a:lvl1pPr>
              <a:defRPr sz="4000" b="1" i="0">
                <a:solidFill>
                  <a:schemeClr val="accent1"/>
                </a:solidFill>
                <a:latin typeface="Times New Roman" charset="0"/>
                <a:ea typeface="Times New Roman" charset="0"/>
                <a:cs typeface="Times New Roman" charset="0"/>
              </a:defRPr>
            </a:lvl1pPr>
          </a:lstStyle>
          <a:p>
            <a:r>
              <a:rPr lang="en-US" dirty="0"/>
              <a:t>Section or Topic Heading</a:t>
            </a:r>
          </a:p>
        </p:txBody>
      </p:sp>
      <p:sp>
        <p:nvSpPr>
          <p:cNvPr id="6" name="Content Placeholder 1"/>
          <p:cNvSpPr>
            <a:spLocks noGrp="1"/>
          </p:cNvSpPr>
          <p:nvPr>
            <p:ph sz="quarter" idx="16"/>
          </p:nvPr>
        </p:nvSpPr>
        <p:spPr>
          <a:xfrm>
            <a:off x="304800" y="1752600"/>
            <a:ext cx="4114800" cy="182819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7" name="Content Placeholder 2"/>
          <p:cNvSpPr>
            <a:spLocks noGrp="1"/>
          </p:cNvSpPr>
          <p:nvPr>
            <p:ph sz="quarter" idx="17"/>
          </p:nvPr>
        </p:nvSpPr>
        <p:spPr>
          <a:xfrm>
            <a:off x="4724400" y="1752600"/>
            <a:ext cx="4114800" cy="182819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a:xfrm>
            <a:off x="3028950" y="6356350"/>
            <a:ext cx="3086100" cy="365125"/>
          </a:xfrm>
          <a:prstGeom prst="rect">
            <a:avLst/>
          </a:prstGeom>
        </p:spPr>
        <p:txBody>
          <a:bodyPr/>
          <a:lstStyle/>
          <a:p>
            <a:r>
              <a:rPr lang="en-US"/>
              <a:t>Copyright ©2020 John Wiley &amp; Sons, Inc. </a:t>
            </a:r>
            <a:endParaRPr lang="en-US" dirty="0"/>
          </a:p>
        </p:txBody>
      </p:sp>
      <p:sp>
        <p:nvSpPr>
          <p:cNvPr id="9" name="Content Placeholder 8"/>
          <p:cNvSpPr>
            <a:spLocks noGrp="1"/>
          </p:cNvSpPr>
          <p:nvPr>
            <p:ph sz="quarter" idx="18"/>
          </p:nvPr>
        </p:nvSpPr>
        <p:spPr>
          <a:xfrm>
            <a:off x="321880" y="3808475"/>
            <a:ext cx="4174225" cy="834845"/>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dirty="0"/>
          </a:p>
        </p:txBody>
      </p:sp>
      <p:sp>
        <p:nvSpPr>
          <p:cNvPr id="8" name="Content Placeholder 7">
            <a:extLst>
              <a:ext uri="{FF2B5EF4-FFF2-40B4-BE49-F238E27FC236}">
                <a16:creationId xmlns:a16="http://schemas.microsoft.com/office/drawing/2014/main" id="{ECAAD719-5BF0-4C5E-BE8A-5C3956869DF9}"/>
              </a:ext>
            </a:extLst>
          </p:cNvPr>
          <p:cNvSpPr>
            <a:spLocks noGrp="1"/>
          </p:cNvSpPr>
          <p:nvPr>
            <p:ph sz="quarter" idx="19"/>
          </p:nvPr>
        </p:nvSpPr>
        <p:spPr>
          <a:xfrm>
            <a:off x="4724400" y="3808413"/>
            <a:ext cx="4097338" cy="835025"/>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1" name="Content Placeholder 10">
            <a:extLst>
              <a:ext uri="{FF2B5EF4-FFF2-40B4-BE49-F238E27FC236}">
                <a16:creationId xmlns:a16="http://schemas.microsoft.com/office/drawing/2014/main" id="{DA815FFC-5DD1-44FE-91D7-17E9AFE9E701}"/>
              </a:ext>
            </a:extLst>
          </p:cNvPr>
          <p:cNvSpPr>
            <a:spLocks noGrp="1"/>
          </p:cNvSpPr>
          <p:nvPr>
            <p:ph sz="quarter" idx="20"/>
          </p:nvPr>
        </p:nvSpPr>
        <p:spPr>
          <a:xfrm>
            <a:off x="322262" y="4795838"/>
            <a:ext cx="4249738" cy="682327"/>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
        <p:nvSpPr>
          <p:cNvPr id="13" name="Content Placeholder 12">
            <a:extLst>
              <a:ext uri="{FF2B5EF4-FFF2-40B4-BE49-F238E27FC236}">
                <a16:creationId xmlns:a16="http://schemas.microsoft.com/office/drawing/2014/main" id="{5C82916B-0585-4B7E-9C9B-A7650469BF47}"/>
              </a:ext>
            </a:extLst>
          </p:cNvPr>
          <p:cNvSpPr>
            <a:spLocks noGrp="1"/>
          </p:cNvSpPr>
          <p:nvPr>
            <p:ph sz="quarter" idx="21"/>
          </p:nvPr>
        </p:nvSpPr>
        <p:spPr>
          <a:xfrm>
            <a:off x="4648200" y="4795839"/>
            <a:ext cx="4022130" cy="758222"/>
          </a:xfrm>
          <a:prstGeom prst="rect">
            <a:avLst/>
          </a:prstGeom>
        </p:spPr>
        <p:txBody>
          <a:bodyPr/>
          <a:lstStyle>
            <a:lvl1pPr marL="0" indent="0">
              <a:buNone/>
              <a:defRPr>
                <a:latin typeface="Times New Roman" panose="02020603050405020304" pitchFamily="18" charset="0"/>
                <a:cs typeface="Times New Roman" panose="02020603050405020304" pitchFamily="18" charset="0"/>
              </a:defRPr>
            </a:lvl1pPr>
          </a:lstStyle>
          <a:p>
            <a:pPr lvl="0"/>
            <a:endParaRPr lang="en-US" dirty="0"/>
          </a:p>
        </p:txBody>
      </p:sp>
    </p:spTree>
    <p:extLst>
      <p:ext uri="{BB962C8B-B14F-4D97-AF65-F5344CB8AC3E}">
        <p14:creationId xmlns:p14="http://schemas.microsoft.com/office/powerpoint/2010/main" val="11074335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mage Slide: Version A">
    <p:spTree>
      <p:nvGrpSpPr>
        <p:cNvPr id="1" name=""/>
        <p:cNvGrpSpPr/>
        <p:nvPr/>
      </p:nvGrpSpPr>
      <p:grpSpPr>
        <a:xfrm>
          <a:off x="0" y="0"/>
          <a:ext cx="0" cy="0"/>
          <a:chOff x="0" y="0"/>
          <a:chExt cx="0" cy="0"/>
        </a:xfrm>
      </p:grpSpPr>
      <p:sp>
        <p:nvSpPr>
          <p:cNvPr id="6" name="Title 1"/>
          <p:cNvSpPr>
            <a:spLocks noGrp="1"/>
          </p:cNvSpPr>
          <p:nvPr>
            <p:ph type="title"/>
          </p:nvPr>
        </p:nvSpPr>
        <p:spPr>
          <a:xfrm>
            <a:off x="304800" y="5410201"/>
            <a:ext cx="8534400" cy="380999"/>
          </a:xfrm>
          <a:prstGeom prst="rect">
            <a:avLst/>
          </a:prstGeom>
        </p:spPr>
        <p:txBody>
          <a:bodyPr/>
          <a:lstStyle>
            <a:lvl1pPr>
              <a:defRPr sz="2000">
                <a:latin typeface="Times New Roman" charset="0"/>
                <a:ea typeface="Times New Roman" charset="0"/>
                <a:cs typeface="Times New Roman" charset="0"/>
              </a:defRPr>
            </a:lvl1pPr>
          </a:lstStyle>
          <a:p>
            <a:r>
              <a:rPr lang="en-US" dirty="0"/>
              <a:t>Click to edit Master title style</a:t>
            </a:r>
          </a:p>
        </p:txBody>
      </p:sp>
      <p:sp>
        <p:nvSpPr>
          <p:cNvPr id="5" name="Content Placeholder 2"/>
          <p:cNvSpPr>
            <a:spLocks noGrp="1"/>
          </p:cNvSpPr>
          <p:nvPr>
            <p:ph idx="1"/>
          </p:nvPr>
        </p:nvSpPr>
        <p:spPr>
          <a:xfrm>
            <a:off x="304800" y="609601"/>
            <a:ext cx="8534400" cy="4726179"/>
          </a:xfrm>
          <a:prstGeom prst="rect">
            <a:avLst/>
          </a:prstGeom>
        </p:spPr>
        <p:txBody>
          <a:bodyPr/>
          <a:lstStyle>
            <a:lvl1pPr marL="0" indent="0">
              <a:buNone/>
              <a:defRPr b="0" i="0">
                <a:latin typeface="Times New Roman" charset="0"/>
                <a:ea typeface="Times New Roman" charset="0"/>
                <a:cs typeface="Times New Roman" charset="0"/>
              </a:defRPr>
            </a:lvl1pPr>
          </a:lstStyle>
          <a:p>
            <a:pPr lvl="0"/>
            <a:endParaRPr lang="en-US" dirty="0"/>
          </a:p>
        </p:txBody>
      </p:sp>
      <p:sp>
        <p:nvSpPr>
          <p:cNvPr id="8" name="Content Placeholder 7"/>
          <p:cNvSpPr>
            <a:spLocks noGrp="1"/>
          </p:cNvSpPr>
          <p:nvPr>
            <p:ph sz="quarter" idx="12"/>
          </p:nvPr>
        </p:nvSpPr>
        <p:spPr>
          <a:xfrm>
            <a:off x="304800" y="5791200"/>
            <a:ext cx="8534400" cy="457199"/>
          </a:xfrm>
          <a:prstGeom prst="rect">
            <a:avLst/>
          </a:prstGeom>
        </p:spPr>
        <p:txBody>
          <a:bodyPr/>
          <a:lstStyle>
            <a:lvl1pPr marL="0" indent="0">
              <a:buNone/>
              <a:defRPr sz="2000" b="0" i="0">
                <a:latin typeface="Times New Roman" charset="0"/>
                <a:ea typeface="Times New Roman" charset="0"/>
                <a:cs typeface="Times New Roman" charset="0"/>
              </a:defRPr>
            </a:lvl1pPr>
          </a:lstStyle>
          <a:p>
            <a:pPr lvl="0"/>
            <a:endParaRPr lang="en-US" dirty="0"/>
          </a:p>
        </p:txBody>
      </p:sp>
      <p:sp>
        <p:nvSpPr>
          <p:cNvPr id="4" name="Slide Number Placeholder 3"/>
          <p:cNvSpPr>
            <a:spLocks noGrp="1"/>
          </p:cNvSpPr>
          <p:nvPr>
            <p:ph type="sldNum" sz="quarter" idx="11"/>
          </p:nvPr>
        </p:nvSpPr>
        <p:spPr>
          <a:xfrm>
            <a:off x="6457950" y="6356350"/>
            <a:ext cx="2381250" cy="365125"/>
          </a:xfrm>
        </p:spPr>
        <p:txBody>
          <a:bodyPr/>
          <a:lstStyle/>
          <a:p>
            <a:fld id="{43DD970A-8A59-5645-997B-8F1EF841716D}" type="slidenum">
              <a:rPr lang="en-US" smtClean="0"/>
              <a:pPr/>
              <a:t>‹#›</a:t>
            </a:fld>
            <a:endParaRPr lang="en-US" dirty="0"/>
          </a:p>
        </p:txBody>
      </p:sp>
      <p:sp>
        <p:nvSpPr>
          <p:cNvPr id="3" name="Footer Placeholder 2"/>
          <p:cNvSpPr>
            <a:spLocks noGrp="1"/>
          </p:cNvSpPr>
          <p:nvPr>
            <p:ph type="ftr" sz="quarter" idx="10"/>
          </p:nvPr>
        </p:nvSpPr>
        <p:spPr>
          <a:xfrm>
            <a:off x="3028950" y="6356350"/>
            <a:ext cx="3086100" cy="365125"/>
          </a:xfrm>
          <a:prstGeom prst="rect">
            <a:avLst/>
          </a:prstGeom>
        </p:spPr>
        <p:txBody>
          <a:bodyPr/>
          <a:lstStyle/>
          <a:p>
            <a:r>
              <a:rPr lang="en-US"/>
              <a:t>Copyright ©2020 John Wiley &amp; Sons, Inc. </a:t>
            </a:r>
            <a:endParaRPr lang="en-US" dirty="0"/>
          </a:p>
        </p:txBody>
      </p:sp>
    </p:spTree>
    <p:extLst>
      <p:ext uri="{BB962C8B-B14F-4D97-AF65-F5344CB8AC3E}">
        <p14:creationId xmlns:p14="http://schemas.microsoft.com/office/powerpoint/2010/main" val="2150562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E4D96-C503-4BE0-9F48-7B0E0326CE6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78F8EB2-C64A-42B7-AC64-C10457D985C9}"/>
              </a:ext>
            </a:extLst>
          </p:cNvP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a:extLst>
              <a:ext uri="{FF2B5EF4-FFF2-40B4-BE49-F238E27FC236}">
                <a16:creationId xmlns:a16="http://schemas.microsoft.com/office/drawing/2014/main" id="{1FA8BEA2-6D75-4F5A-A26E-60D47B7D78ED}"/>
              </a:ext>
            </a:extLst>
          </p:cNvPr>
          <p:cNvSpPr>
            <a:spLocks noGrp="1"/>
          </p:cNvSpPr>
          <p:nvPr>
            <p:ph type="ftr" sz="quarter" idx="11"/>
          </p:nvPr>
        </p:nvSpPr>
        <p:spPr>
          <a:xfrm>
            <a:off x="3028950" y="6356350"/>
            <a:ext cx="3086100" cy="365125"/>
          </a:xfrm>
          <a:prstGeom prst="rect">
            <a:avLst/>
          </a:prstGeom>
        </p:spPr>
        <p:txBody>
          <a:bodyPr/>
          <a:lstStyle/>
          <a:p>
            <a:r>
              <a:rPr lang="en-US"/>
              <a:t>Copyright ©2020 John Wiley &amp; Sons, Inc. </a:t>
            </a:r>
            <a:endParaRPr lang="en-US" dirty="0"/>
          </a:p>
        </p:txBody>
      </p:sp>
    </p:spTree>
    <p:extLst>
      <p:ext uri="{BB962C8B-B14F-4D97-AF65-F5344CB8AC3E}">
        <p14:creationId xmlns:p14="http://schemas.microsoft.com/office/powerpoint/2010/main" val="20843725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9300E9C-26F9-4C6B-8472-C51EA3DF4D96}" type="slidenum">
              <a:rPr lang="en-US" smtClean="0"/>
              <a:pPr/>
              <a:t>‹#›</a:t>
            </a:fld>
            <a:endParaRPr lang="en-US" dirty="0"/>
          </a:p>
        </p:txBody>
      </p:sp>
    </p:spTree>
    <p:extLst>
      <p:ext uri="{BB962C8B-B14F-4D97-AF65-F5344CB8AC3E}">
        <p14:creationId xmlns:p14="http://schemas.microsoft.com/office/powerpoint/2010/main" val="3635888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Outline: Version A">
    <p:spTree>
      <p:nvGrpSpPr>
        <p:cNvPr id="1" name=""/>
        <p:cNvGrpSpPr/>
        <p:nvPr/>
      </p:nvGrpSpPr>
      <p:grpSpPr>
        <a:xfrm>
          <a:off x="0" y="0"/>
          <a:ext cx="0" cy="0"/>
          <a:chOff x="0" y="0"/>
          <a:chExt cx="0" cy="0"/>
        </a:xfrm>
      </p:grpSpPr>
      <p:sp>
        <p:nvSpPr>
          <p:cNvPr id="2" name="Title"/>
          <p:cNvSpPr>
            <a:spLocks noGrp="1"/>
          </p:cNvSpPr>
          <p:nvPr>
            <p:ph type="title"/>
          </p:nvPr>
        </p:nvSpPr>
        <p:spPr>
          <a:xfrm>
            <a:off x="304800" y="762001"/>
            <a:ext cx="8534400" cy="838199"/>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dirty="0"/>
              <a:t>Click to edit Master title style</a:t>
            </a:r>
          </a:p>
        </p:txBody>
      </p:sp>
      <p:sp>
        <p:nvSpPr>
          <p:cNvPr id="13" name="COBBL"/>
          <p:cNvSpPr>
            <a:spLocks noGrp="1"/>
          </p:cNvSpPr>
          <p:nvPr>
            <p:ph sz="quarter" idx="10" hasCustomPrompt="1"/>
          </p:nvPr>
        </p:nvSpPr>
        <p:spPr>
          <a:xfrm>
            <a:off x="304800" y="1752600"/>
            <a:ext cx="8534400" cy="4495800"/>
          </a:xfrm>
          <a:prstGeom prst="rect">
            <a:avLst/>
          </a:prstGeom>
        </p:spPr>
        <p:txBody>
          <a:bodyPr/>
          <a:lstStyle>
            <a:lvl1pPr marL="295275" indent="-295275">
              <a:buClr>
                <a:schemeClr val="accent2"/>
              </a:buClr>
              <a:tabLst/>
              <a:defRPr sz="2800" b="0" i="0" baseline="0">
                <a:latin typeface="Times New Roman" charset="0"/>
                <a:ea typeface="Times New Roman" charset="0"/>
                <a:cs typeface="Times New Roman"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One-Column</a:t>
            </a:r>
          </a:p>
          <a:p>
            <a:pPr lvl="0"/>
            <a:r>
              <a:rPr lang="en-US" dirty="0"/>
              <a:t>It Is One-Column Only</a:t>
            </a:r>
          </a:p>
          <a:p>
            <a:pPr lvl="0"/>
            <a:r>
              <a:rPr lang="en-US" dirty="0"/>
              <a:t>This Outline Has H1 Headings Only</a:t>
            </a:r>
          </a:p>
          <a:p>
            <a:pPr lvl="0"/>
            <a:r>
              <a:rPr lang="en-US" dirty="0"/>
              <a:t>The Headings Are in Title Case, Matching the </a:t>
            </a:r>
            <a:r>
              <a:rPr lang="en-US" dirty="0" err="1"/>
              <a:t>eText</a:t>
            </a:r>
            <a:r>
              <a:rPr lang="en-US" dirty="0"/>
              <a:t>; This Can Vary by Title</a:t>
            </a:r>
          </a:p>
          <a:p>
            <a:pPr lvl="0"/>
            <a:r>
              <a:rPr lang="en-US" dirty="0"/>
              <a:t>This List Is Bulleted</a:t>
            </a:r>
          </a:p>
          <a:p>
            <a:pPr lvl="0"/>
            <a:r>
              <a:rPr lang="en-US" dirty="0"/>
              <a:t>The Outline Slide Has a Footer</a:t>
            </a:r>
          </a:p>
          <a:p>
            <a:pPr lvl="0"/>
            <a:r>
              <a:rPr lang="en-US" dirty="0"/>
              <a:t>Outline Items Usually Have No Ending Punctuation</a:t>
            </a:r>
          </a:p>
        </p:txBody>
      </p:sp>
      <p:sp>
        <p:nvSpPr>
          <p:cNvPr id="4" name="Slide Number Placeholder 3"/>
          <p:cNvSpPr>
            <a:spLocks noGrp="1"/>
          </p:cNvSpPr>
          <p:nvPr>
            <p:ph type="sldNum" sz="quarter" idx="12"/>
          </p:nvPr>
        </p:nvSpPr>
        <p:spPr/>
        <p:txBody>
          <a:bodyPr/>
          <a:lstStyle>
            <a:lvl1pPr>
              <a:defRPr>
                <a:latin typeface="Times New Roman" charset="0"/>
                <a:ea typeface="Times New Roman" charset="0"/>
                <a:cs typeface="Times New Roman" charset="0"/>
              </a:defRPr>
            </a:lvl1pPr>
          </a:lstStyle>
          <a:p>
            <a:fld id="{67B19427-F580-D146-B60E-4CADEE75497F}" type="slidenum">
              <a:rPr lang="en-US" smtClean="0"/>
              <a:pPr/>
              <a:t>‹#›</a:t>
            </a:fld>
            <a:endParaRPr lang="en-US" dirty="0"/>
          </a:p>
        </p:txBody>
      </p:sp>
      <p:sp>
        <p:nvSpPr>
          <p:cNvPr id="3" name="Footer Placeholder 2"/>
          <p:cNvSpPr>
            <a:spLocks noGrp="1"/>
          </p:cNvSpPr>
          <p:nvPr>
            <p:ph type="ftr" sz="quarter" idx="11"/>
          </p:nvPr>
        </p:nvSpPr>
        <p:spPr/>
        <p:txBody>
          <a:bodyPr/>
          <a:lstStyle>
            <a:lvl1pPr>
              <a:defRPr>
                <a:latin typeface="Times New Roman" charset="0"/>
                <a:ea typeface="Times New Roman" charset="0"/>
                <a:cs typeface="Times New Roman" charset="0"/>
              </a:defRPr>
            </a:lvl1pPr>
          </a:lstStyle>
          <a:p>
            <a:r>
              <a:rPr lang="en-IN" dirty="0"/>
              <a:t>Copyright ©2020 John Wiley &amp; Sons, Inc. </a:t>
            </a:r>
            <a:endParaRPr lang="en-US" dirty="0"/>
          </a:p>
        </p:txBody>
      </p:sp>
    </p:spTree>
    <p:extLst>
      <p:ext uri="{BB962C8B-B14F-4D97-AF65-F5344CB8AC3E}">
        <p14:creationId xmlns:p14="http://schemas.microsoft.com/office/powerpoint/2010/main" val="1866936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40E28-714B-4523-B832-B76571B1C30A}"/>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20D9B2-3BF4-4976-A7E6-4DFED66C558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A24A98-4465-4106-B8A4-5EF8783BF5F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FBFC1D5-C9A0-436C-AFF2-E1EC420EF9ED}"/>
              </a:ext>
            </a:extLst>
          </p:cNvPr>
          <p:cNvSpPr>
            <a:spLocks noGrp="1"/>
          </p:cNvSpPr>
          <p:nvPr>
            <p:ph type="ftr" sz="quarter" idx="11"/>
          </p:nvPr>
        </p:nvSpPr>
        <p:spPr/>
        <p:txBody>
          <a:bodyPr/>
          <a:lstStyle/>
          <a:p>
            <a:r>
              <a:rPr lang="en-US"/>
              <a:t>Copyright ©2020 John Wiley &amp; Sons, Inc. </a:t>
            </a:r>
          </a:p>
        </p:txBody>
      </p:sp>
      <p:sp>
        <p:nvSpPr>
          <p:cNvPr id="6" name="Slide Number Placeholder 5">
            <a:extLst>
              <a:ext uri="{FF2B5EF4-FFF2-40B4-BE49-F238E27FC236}">
                <a16:creationId xmlns:a16="http://schemas.microsoft.com/office/drawing/2014/main" id="{9A3767F2-3271-4CCA-8655-3627F74B963B}"/>
              </a:ext>
            </a:extLst>
          </p:cNvPr>
          <p:cNvSpPr>
            <a:spLocks noGrp="1"/>
          </p:cNvSpPr>
          <p:nvPr>
            <p:ph type="sldNum" sz="quarter" idx="12"/>
          </p:nvPr>
        </p:nvSpPr>
        <p:spPr/>
        <p:txBody>
          <a:bodyPr/>
          <a:lstStyle/>
          <a:p>
            <a:fld id="{ED3DB923-D937-4145-BC79-497039E70D10}" type="slidenum">
              <a:rPr lang="en-US" smtClean="0"/>
              <a:t>‹#›</a:t>
            </a:fld>
            <a:endParaRPr lang="en-US"/>
          </a:p>
        </p:txBody>
      </p:sp>
    </p:spTree>
    <p:extLst>
      <p:ext uri="{BB962C8B-B14F-4D97-AF65-F5344CB8AC3E}">
        <p14:creationId xmlns:p14="http://schemas.microsoft.com/office/powerpoint/2010/main" val="23806719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1DDE6-1CEC-4A12-908E-665CC6FC02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CD4C99-08D3-4988-8230-D37B773585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45821F-EC9D-4404-B2F3-5390637C6E0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0AC1623-0050-485A-8968-D409BA96CF16}"/>
              </a:ext>
            </a:extLst>
          </p:cNvPr>
          <p:cNvSpPr>
            <a:spLocks noGrp="1"/>
          </p:cNvSpPr>
          <p:nvPr>
            <p:ph type="ftr" sz="quarter" idx="11"/>
          </p:nvPr>
        </p:nvSpPr>
        <p:spPr/>
        <p:txBody>
          <a:bodyPr/>
          <a:lstStyle/>
          <a:p>
            <a:r>
              <a:rPr lang="en-US"/>
              <a:t>Copyright ©2020 John Wiley &amp; Sons, Inc. </a:t>
            </a:r>
          </a:p>
        </p:txBody>
      </p:sp>
      <p:sp>
        <p:nvSpPr>
          <p:cNvPr id="6" name="Slide Number Placeholder 5">
            <a:extLst>
              <a:ext uri="{FF2B5EF4-FFF2-40B4-BE49-F238E27FC236}">
                <a16:creationId xmlns:a16="http://schemas.microsoft.com/office/drawing/2014/main" id="{A4E388CA-F71D-42C3-A934-59D4EA43F143}"/>
              </a:ext>
            </a:extLst>
          </p:cNvPr>
          <p:cNvSpPr>
            <a:spLocks noGrp="1"/>
          </p:cNvSpPr>
          <p:nvPr>
            <p:ph type="sldNum" sz="quarter" idx="12"/>
          </p:nvPr>
        </p:nvSpPr>
        <p:spPr/>
        <p:txBody>
          <a:bodyPr/>
          <a:lstStyle/>
          <a:p>
            <a:fld id="{ED3DB923-D937-4145-BC79-497039E70D10}" type="slidenum">
              <a:rPr lang="en-US" smtClean="0"/>
              <a:t>‹#›</a:t>
            </a:fld>
            <a:endParaRPr lang="en-US"/>
          </a:p>
        </p:txBody>
      </p:sp>
    </p:spTree>
    <p:extLst>
      <p:ext uri="{BB962C8B-B14F-4D97-AF65-F5344CB8AC3E}">
        <p14:creationId xmlns:p14="http://schemas.microsoft.com/office/powerpoint/2010/main" val="20199003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35110-3BC5-4886-86AB-94F491E83FFE}"/>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37CBCF-85F4-45F7-A54E-9CD02F8EAE19}"/>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0AE919-46DC-4C82-8519-4B5600B5A51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F84DDB6-3CCF-4739-9B1E-C6454985C406}"/>
              </a:ext>
            </a:extLst>
          </p:cNvPr>
          <p:cNvSpPr>
            <a:spLocks noGrp="1"/>
          </p:cNvSpPr>
          <p:nvPr>
            <p:ph type="ftr" sz="quarter" idx="11"/>
          </p:nvPr>
        </p:nvSpPr>
        <p:spPr/>
        <p:txBody>
          <a:bodyPr/>
          <a:lstStyle/>
          <a:p>
            <a:r>
              <a:rPr lang="en-US"/>
              <a:t>Copyright ©2020 John Wiley &amp; Sons, Inc. </a:t>
            </a:r>
          </a:p>
        </p:txBody>
      </p:sp>
      <p:sp>
        <p:nvSpPr>
          <p:cNvPr id="6" name="Slide Number Placeholder 5">
            <a:extLst>
              <a:ext uri="{FF2B5EF4-FFF2-40B4-BE49-F238E27FC236}">
                <a16:creationId xmlns:a16="http://schemas.microsoft.com/office/drawing/2014/main" id="{F1EF439C-1069-4AF4-91A9-3E2F5741C8A6}"/>
              </a:ext>
            </a:extLst>
          </p:cNvPr>
          <p:cNvSpPr>
            <a:spLocks noGrp="1"/>
          </p:cNvSpPr>
          <p:nvPr>
            <p:ph type="sldNum" sz="quarter" idx="12"/>
          </p:nvPr>
        </p:nvSpPr>
        <p:spPr/>
        <p:txBody>
          <a:bodyPr/>
          <a:lstStyle/>
          <a:p>
            <a:fld id="{ED3DB923-D937-4145-BC79-497039E70D10}" type="slidenum">
              <a:rPr lang="en-US" smtClean="0"/>
              <a:t>‹#›</a:t>
            </a:fld>
            <a:endParaRPr lang="en-US"/>
          </a:p>
        </p:txBody>
      </p:sp>
    </p:spTree>
    <p:extLst>
      <p:ext uri="{BB962C8B-B14F-4D97-AF65-F5344CB8AC3E}">
        <p14:creationId xmlns:p14="http://schemas.microsoft.com/office/powerpoint/2010/main" val="32715595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A395-5C23-444B-993D-94A29007F1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AC35E2-5421-4FDF-A6E7-A2367A3BC1E9}"/>
              </a:ext>
            </a:extLst>
          </p:cNvPr>
          <p:cNvSpPr>
            <a:spLocks noGrp="1"/>
          </p:cNvSpPr>
          <p:nvPr>
            <p:ph sz="half" idx="1"/>
          </p:nvPr>
        </p:nvSpPr>
        <p:spPr>
          <a:xfrm>
            <a:off x="62865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3C13B5-1FCD-4C46-B8EC-CA3802D1F413}"/>
              </a:ext>
            </a:extLst>
          </p:cNvPr>
          <p:cNvSpPr>
            <a:spLocks noGrp="1"/>
          </p:cNvSpPr>
          <p:nvPr>
            <p:ph sz="half" idx="2"/>
          </p:nvPr>
        </p:nvSpPr>
        <p:spPr>
          <a:xfrm>
            <a:off x="464820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F7568D-6250-4C09-B160-CF73168BB9F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4CF36CC-78C8-4615-8F67-0064792351D0}"/>
              </a:ext>
            </a:extLst>
          </p:cNvPr>
          <p:cNvSpPr>
            <a:spLocks noGrp="1"/>
          </p:cNvSpPr>
          <p:nvPr>
            <p:ph type="ftr" sz="quarter" idx="11"/>
          </p:nvPr>
        </p:nvSpPr>
        <p:spPr/>
        <p:txBody>
          <a:bodyPr/>
          <a:lstStyle/>
          <a:p>
            <a:r>
              <a:rPr lang="en-US"/>
              <a:t>Copyright ©2020 John Wiley &amp; Sons, Inc. </a:t>
            </a:r>
          </a:p>
        </p:txBody>
      </p:sp>
      <p:sp>
        <p:nvSpPr>
          <p:cNvPr id="7" name="Slide Number Placeholder 6">
            <a:extLst>
              <a:ext uri="{FF2B5EF4-FFF2-40B4-BE49-F238E27FC236}">
                <a16:creationId xmlns:a16="http://schemas.microsoft.com/office/drawing/2014/main" id="{01801F80-B82F-49EF-BD0E-9CD7145C3BB6}"/>
              </a:ext>
            </a:extLst>
          </p:cNvPr>
          <p:cNvSpPr>
            <a:spLocks noGrp="1"/>
          </p:cNvSpPr>
          <p:nvPr>
            <p:ph type="sldNum" sz="quarter" idx="12"/>
          </p:nvPr>
        </p:nvSpPr>
        <p:spPr/>
        <p:txBody>
          <a:bodyPr/>
          <a:lstStyle/>
          <a:p>
            <a:fld id="{ED3DB923-D937-4145-BC79-497039E70D10}" type="slidenum">
              <a:rPr lang="en-US" smtClean="0"/>
              <a:t>‹#›</a:t>
            </a:fld>
            <a:endParaRPr lang="en-US"/>
          </a:p>
        </p:txBody>
      </p:sp>
    </p:spTree>
    <p:extLst>
      <p:ext uri="{BB962C8B-B14F-4D97-AF65-F5344CB8AC3E}">
        <p14:creationId xmlns:p14="http://schemas.microsoft.com/office/powerpoint/2010/main" val="17868484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704BC-21DD-4D86-ADE1-A436C01776A0}"/>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3855C7-ADAC-4DA8-B9F8-59FB5E79F02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40255A1-8FEC-41FC-81FF-E4E331EBB02E}"/>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87B802-F84C-403F-B3BE-E6675C63542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E53CFE0-C5F9-4AE0-B6F6-8C310C2D7631}"/>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389462-FE48-4FC3-ACC4-8390D7F1A86E}"/>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C6BB6755-4C7A-42E6-8C5B-15CAE1E578B3}"/>
              </a:ext>
            </a:extLst>
          </p:cNvPr>
          <p:cNvSpPr>
            <a:spLocks noGrp="1"/>
          </p:cNvSpPr>
          <p:nvPr>
            <p:ph type="ftr" sz="quarter" idx="11"/>
          </p:nvPr>
        </p:nvSpPr>
        <p:spPr/>
        <p:txBody>
          <a:bodyPr/>
          <a:lstStyle/>
          <a:p>
            <a:r>
              <a:rPr lang="en-US"/>
              <a:t>Copyright ©2020 John Wiley &amp; Sons, Inc. </a:t>
            </a:r>
          </a:p>
        </p:txBody>
      </p:sp>
      <p:sp>
        <p:nvSpPr>
          <p:cNvPr id="9" name="Slide Number Placeholder 8">
            <a:extLst>
              <a:ext uri="{FF2B5EF4-FFF2-40B4-BE49-F238E27FC236}">
                <a16:creationId xmlns:a16="http://schemas.microsoft.com/office/drawing/2014/main" id="{7CC71307-492D-4C62-9841-F78D6576ADB7}"/>
              </a:ext>
            </a:extLst>
          </p:cNvPr>
          <p:cNvSpPr>
            <a:spLocks noGrp="1"/>
          </p:cNvSpPr>
          <p:nvPr>
            <p:ph type="sldNum" sz="quarter" idx="12"/>
          </p:nvPr>
        </p:nvSpPr>
        <p:spPr/>
        <p:txBody>
          <a:bodyPr/>
          <a:lstStyle/>
          <a:p>
            <a:fld id="{ED3DB923-D937-4145-BC79-497039E70D10}" type="slidenum">
              <a:rPr lang="en-US" smtClean="0"/>
              <a:t>‹#›</a:t>
            </a:fld>
            <a:endParaRPr lang="en-US"/>
          </a:p>
        </p:txBody>
      </p:sp>
    </p:spTree>
    <p:extLst>
      <p:ext uri="{BB962C8B-B14F-4D97-AF65-F5344CB8AC3E}">
        <p14:creationId xmlns:p14="http://schemas.microsoft.com/office/powerpoint/2010/main" val="35207547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4D00F-0BA7-4E6B-AB68-4299F82C3A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D5B524-14D2-4191-A6B4-FB4C855B260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32D830F9-143F-4526-8B72-4A0BDC4A59F5}"/>
              </a:ext>
            </a:extLst>
          </p:cNvPr>
          <p:cNvSpPr>
            <a:spLocks noGrp="1"/>
          </p:cNvSpPr>
          <p:nvPr>
            <p:ph type="ftr" sz="quarter" idx="11"/>
          </p:nvPr>
        </p:nvSpPr>
        <p:spPr/>
        <p:txBody>
          <a:bodyPr/>
          <a:lstStyle/>
          <a:p>
            <a:r>
              <a:rPr lang="en-US"/>
              <a:t>Copyright ©2020 John Wiley &amp; Sons, Inc. </a:t>
            </a:r>
          </a:p>
        </p:txBody>
      </p:sp>
      <p:sp>
        <p:nvSpPr>
          <p:cNvPr id="5" name="Slide Number Placeholder 4">
            <a:extLst>
              <a:ext uri="{FF2B5EF4-FFF2-40B4-BE49-F238E27FC236}">
                <a16:creationId xmlns:a16="http://schemas.microsoft.com/office/drawing/2014/main" id="{B572EFBE-37FE-4625-90EC-5765ED94D7D1}"/>
              </a:ext>
            </a:extLst>
          </p:cNvPr>
          <p:cNvSpPr>
            <a:spLocks noGrp="1"/>
          </p:cNvSpPr>
          <p:nvPr>
            <p:ph type="sldNum" sz="quarter" idx="12"/>
          </p:nvPr>
        </p:nvSpPr>
        <p:spPr/>
        <p:txBody>
          <a:bodyPr/>
          <a:lstStyle/>
          <a:p>
            <a:fld id="{ED3DB923-D937-4145-BC79-497039E70D10}" type="slidenum">
              <a:rPr lang="en-US" smtClean="0"/>
              <a:t>‹#›</a:t>
            </a:fld>
            <a:endParaRPr lang="en-US"/>
          </a:p>
        </p:txBody>
      </p:sp>
    </p:spTree>
    <p:extLst>
      <p:ext uri="{BB962C8B-B14F-4D97-AF65-F5344CB8AC3E}">
        <p14:creationId xmlns:p14="http://schemas.microsoft.com/office/powerpoint/2010/main" val="9732597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657576-4759-4113-ADB2-40C6ED0B039E}"/>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AEDC1AA-7859-4295-B6FD-C0BEA3B5902C}"/>
              </a:ext>
            </a:extLst>
          </p:cNvPr>
          <p:cNvSpPr>
            <a:spLocks noGrp="1"/>
          </p:cNvSpPr>
          <p:nvPr>
            <p:ph type="ftr" sz="quarter" idx="11"/>
          </p:nvPr>
        </p:nvSpPr>
        <p:spPr/>
        <p:txBody>
          <a:bodyPr/>
          <a:lstStyle/>
          <a:p>
            <a:r>
              <a:rPr lang="en-US"/>
              <a:t>Copyright ©2020 John Wiley &amp; Sons, Inc. </a:t>
            </a:r>
          </a:p>
        </p:txBody>
      </p:sp>
      <p:sp>
        <p:nvSpPr>
          <p:cNvPr id="4" name="Slide Number Placeholder 3">
            <a:extLst>
              <a:ext uri="{FF2B5EF4-FFF2-40B4-BE49-F238E27FC236}">
                <a16:creationId xmlns:a16="http://schemas.microsoft.com/office/drawing/2014/main" id="{9F64F773-7AD7-4900-9164-00AD3602148C}"/>
              </a:ext>
            </a:extLst>
          </p:cNvPr>
          <p:cNvSpPr>
            <a:spLocks noGrp="1"/>
          </p:cNvSpPr>
          <p:nvPr>
            <p:ph type="sldNum" sz="quarter" idx="12"/>
          </p:nvPr>
        </p:nvSpPr>
        <p:spPr/>
        <p:txBody>
          <a:bodyPr/>
          <a:lstStyle/>
          <a:p>
            <a:fld id="{ED3DB923-D937-4145-BC79-497039E70D10}" type="slidenum">
              <a:rPr lang="en-US" smtClean="0"/>
              <a:t>‹#›</a:t>
            </a:fld>
            <a:endParaRPr lang="en-US"/>
          </a:p>
        </p:txBody>
      </p:sp>
    </p:spTree>
    <p:extLst>
      <p:ext uri="{BB962C8B-B14F-4D97-AF65-F5344CB8AC3E}">
        <p14:creationId xmlns:p14="http://schemas.microsoft.com/office/powerpoint/2010/main" val="28664026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0D58B-66ED-468B-9B38-624A07D93F82}"/>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2341FC-133C-4E79-A668-F6FE07049DB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F2EC0B-95BB-4798-ACAD-D3BA5BC763F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424CD4E-BB3F-4DF8-93B0-2D02C94D738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82B92E7-7338-4101-98D1-1B052E527C35}"/>
              </a:ext>
            </a:extLst>
          </p:cNvPr>
          <p:cNvSpPr>
            <a:spLocks noGrp="1"/>
          </p:cNvSpPr>
          <p:nvPr>
            <p:ph type="ftr" sz="quarter" idx="11"/>
          </p:nvPr>
        </p:nvSpPr>
        <p:spPr/>
        <p:txBody>
          <a:bodyPr/>
          <a:lstStyle/>
          <a:p>
            <a:r>
              <a:rPr lang="en-US"/>
              <a:t>Copyright ©2020 John Wiley &amp; Sons, Inc. </a:t>
            </a:r>
          </a:p>
        </p:txBody>
      </p:sp>
      <p:sp>
        <p:nvSpPr>
          <p:cNvPr id="7" name="Slide Number Placeholder 6">
            <a:extLst>
              <a:ext uri="{FF2B5EF4-FFF2-40B4-BE49-F238E27FC236}">
                <a16:creationId xmlns:a16="http://schemas.microsoft.com/office/drawing/2014/main" id="{4CF01934-FFAF-4E23-8B90-01F81CD13136}"/>
              </a:ext>
            </a:extLst>
          </p:cNvPr>
          <p:cNvSpPr>
            <a:spLocks noGrp="1"/>
          </p:cNvSpPr>
          <p:nvPr>
            <p:ph type="sldNum" sz="quarter" idx="12"/>
          </p:nvPr>
        </p:nvSpPr>
        <p:spPr/>
        <p:txBody>
          <a:bodyPr/>
          <a:lstStyle/>
          <a:p>
            <a:fld id="{ED3DB923-D937-4145-BC79-497039E70D10}" type="slidenum">
              <a:rPr lang="en-US" smtClean="0"/>
              <a:t>‹#›</a:t>
            </a:fld>
            <a:endParaRPr lang="en-US"/>
          </a:p>
        </p:txBody>
      </p:sp>
    </p:spTree>
    <p:extLst>
      <p:ext uri="{BB962C8B-B14F-4D97-AF65-F5344CB8AC3E}">
        <p14:creationId xmlns:p14="http://schemas.microsoft.com/office/powerpoint/2010/main" val="16683416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2D4C4-3380-4E12-9E97-9BB1B23A2522}"/>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3BAB82-BB15-406A-BF11-A86143A55D9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8DF3E6-6343-4108-AA2B-F517198933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BE1A61E-CCEA-45F0-B87E-EAC35806A53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42DCD77-9288-45EB-B7F3-1B7225ECD3A9}"/>
              </a:ext>
            </a:extLst>
          </p:cNvPr>
          <p:cNvSpPr>
            <a:spLocks noGrp="1"/>
          </p:cNvSpPr>
          <p:nvPr>
            <p:ph type="ftr" sz="quarter" idx="11"/>
          </p:nvPr>
        </p:nvSpPr>
        <p:spPr/>
        <p:txBody>
          <a:bodyPr/>
          <a:lstStyle/>
          <a:p>
            <a:r>
              <a:rPr lang="en-US"/>
              <a:t>Copyright ©2020 John Wiley &amp; Sons, Inc. </a:t>
            </a:r>
          </a:p>
        </p:txBody>
      </p:sp>
      <p:sp>
        <p:nvSpPr>
          <p:cNvPr id="7" name="Slide Number Placeholder 6">
            <a:extLst>
              <a:ext uri="{FF2B5EF4-FFF2-40B4-BE49-F238E27FC236}">
                <a16:creationId xmlns:a16="http://schemas.microsoft.com/office/drawing/2014/main" id="{2F9743EB-7E33-4896-9008-C1208D6B65D0}"/>
              </a:ext>
            </a:extLst>
          </p:cNvPr>
          <p:cNvSpPr>
            <a:spLocks noGrp="1"/>
          </p:cNvSpPr>
          <p:nvPr>
            <p:ph type="sldNum" sz="quarter" idx="12"/>
          </p:nvPr>
        </p:nvSpPr>
        <p:spPr/>
        <p:txBody>
          <a:bodyPr/>
          <a:lstStyle/>
          <a:p>
            <a:fld id="{ED3DB923-D937-4145-BC79-497039E70D10}" type="slidenum">
              <a:rPr lang="en-US" smtClean="0"/>
              <a:t>‹#›</a:t>
            </a:fld>
            <a:endParaRPr lang="en-US"/>
          </a:p>
        </p:txBody>
      </p:sp>
    </p:spTree>
    <p:extLst>
      <p:ext uri="{BB962C8B-B14F-4D97-AF65-F5344CB8AC3E}">
        <p14:creationId xmlns:p14="http://schemas.microsoft.com/office/powerpoint/2010/main" val="3826592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7C429-D3DB-4FBE-B9D6-A9F7B57E14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011055-E169-4A0D-B7DD-E3612E5422D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EF65F8-330C-49CA-9A9F-1EE2A96B3A1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BEA763B-0645-4C52-B1A3-097D3B09D1BC}"/>
              </a:ext>
            </a:extLst>
          </p:cNvPr>
          <p:cNvSpPr>
            <a:spLocks noGrp="1"/>
          </p:cNvSpPr>
          <p:nvPr>
            <p:ph type="ftr" sz="quarter" idx="11"/>
          </p:nvPr>
        </p:nvSpPr>
        <p:spPr/>
        <p:txBody>
          <a:bodyPr/>
          <a:lstStyle/>
          <a:p>
            <a:r>
              <a:rPr lang="en-US"/>
              <a:t>Copyright ©2020 John Wiley &amp; Sons, Inc. </a:t>
            </a:r>
          </a:p>
        </p:txBody>
      </p:sp>
      <p:sp>
        <p:nvSpPr>
          <p:cNvPr id="6" name="Slide Number Placeholder 5">
            <a:extLst>
              <a:ext uri="{FF2B5EF4-FFF2-40B4-BE49-F238E27FC236}">
                <a16:creationId xmlns:a16="http://schemas.microsoft.com/office/drawing/2014/main" id="{CF3A1D7C-7EFD-414D-A26A-BC8259DA29F6}"/>
              </a:ext>
            </a:extLst>
          </p:cNvPr>
          <p:cNvSpPr>
            <a:spLocks noGrp="1"/>
          </p:cNvSpPr>
          <p:nvPr>
            <p:ph type="sldNum" sz="quarter" idx="12"/>
          </p:nvPr>
        </p:nvSpPr>
        <p:spPr/>
        <p:txBody>
          <a:bodyPr/>
          <a:lstStyle/>
          <a:p>
            <a:fld id="{ED3DB923-D937-4145-BC79-497039E70D10}" type="slidenum">
              <a:rPr lang="en-US" smtClean="0"/>
              <a:t>‹#›</a:t>
            </a:fld>
            <a:endParaRPr lang="en-US"/>
          </a:p>
        </p:txBody>
      </p:sp>
    </p:spTree>
    <p:extLst>
      <p:ext uri="{BB962C8B-B14F-4D97-AF65-F5344CB8AC3E}">
        <p14:creationId xmlns:p14="http://schemas.microsoft.com/office/powerpoint/2010/main" val="479583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Outline: Version B">
    <p:spTree>
      <p:nvGrpSpPr>
        <p:cNvPr id="1" name=""/>
        <p:cNvGrpSpPr/>
        <p:nvPr/>
      </p:nvGrpSpPr>
      <p:grpSpPr>
        <a:xfrm>
          <a:off x="0" y="0"/>
          <a:ext cx="0" cy="0"/>
          <a:chOff x="0" y="0"/>
          <a:chExt cx="0" cy="0"/>
        </a:xfrm>
      </p:grpSpPr>
      <p:sp>
        <p:nvSpPr>
          <p:cNvPr id="8" name="Title"/>
          <p:cNvSpPr>
            <a:spLocks noGrp="1"/>
          </p:cNvSpPr>
          <p:nvPr>
            <p:ph type="title"/>
          </p:nvPr>
        </p:nvSpPr>
        <p:spPr>
          <a:xfrm>
            <a:off x="304800" y="762001"/>
            <a:ext cx="8534400" cy="838199"/>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dirty="0"/>
              <a:t>Click to edit Master title style</a:t>
            </a:r>
          </a:p>
        </p:txBody>
      </p:sp>
      <p:sp>
        <p:nvSpPr>
          <p:cNvPr id="6" name="COBBL 2-col"/>
          <p:cNvSpPr>
            <a:spLocks noGrp="1"/>
          </p:cNvSpPr>
          <p:nvPr>
            <p:ph sz="quarter" idx="12" hasCustomPrompt="1"/>
          </p:nvPr>
        </p:nvSpPr>
        <p:spPr>
          <a:xfrm>
            <a:off x="304800" y="1752600"/>
            <a:ext cx="8534400" cy="4419600"/>
          </a:xfrm>
          <a:prstGeom prst="rect">
            <a:avLst/>
          </a:prstGeom>
        </p:spPr>
        <p:txBody>
          <a:bodyPr numCol="2" spcCol="548640"/>
          <a:lstStyle>
            <a:lvl1pPr marL="292608" marR="0" indent="-292608" algn="l" defTabSz="914400" rtl="0" eaLnBrk="1" fontAlgn="auto" latinLnBrk="0" hangingPunct="1">
              <a:lnSpc>
                <a:spcPct val="90000"/>
              </a:lnSpc>
              <a:spcBef>
                <a:spcPts val="1000"/>
              </a:spcBef>
              <a:spcAft>
                <a:spcPts val="0"/>
              </a:spcAft>
              <a:buClr>
                <a:schemeClr val="accent2"/>
              </a:buClr>
              <a:buSzTx/>
              <a:buFont typeface="Arial"/>
              <a:buChar char="•"/>
              <a:tabLst/>
              <a:defRPr sz="2800" b="0" i="0" baseline="0">
                <a:latin typeface="Times New Roman" charset="0"/>
                <a:ea typeface="Times New Roman" charset="0"/>
                <a:cs typeface="Times New Roman"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Two-Column</a:t>
            </a:r>
          </a:p>
          <a:p>
            <a:pPr lvl="0"/>
            <a:r>
              <a:rPr lang="en-US" dirty="0"/>
              <a:t>This Outline Has No Sub-lists</a:t>
            </a:r>
          </a:p>
          <a:p>
            <a:pPr lvl="0"/>
            <a:r>
              <a:rPr lang="en-US" dirty="0"/>
              <a:t>This List Is Bulleted</a:t>
            </a:r>
          </a:p>
          <a:p>
            <a:pPr lvl="0"/>
            <a:r>
              <a:rPr lang="en-US" dirty="0"/>
              <a:t>The Outline Slide Has A Footer</a:t>
            </a:r>
          </a:p>
          <a:p>
            <a:pPr lvl="0"/>
            <a:r>
              <a:rPr lang="en-US" dirty="0"/>
              <a:t>Outline Items Usually Have No Ending Punctuation</a:t>
            </a:r>
          </a:p>
          <a:p>
            <a:pPr lvl="0"/>
            <a:r>
              <a:rPr lang="en-US" dirty="0"/>
              <a:t>This is Another Heading</a:t>
            </a:r>
          </a:p>
          <a:p>
            <a:pPr lvl="0"/>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p:txBody>
      </p:sp>
      <p:sp>
        <p:nvSpPr>
          <p:cNvPr id="7" name="Slide Number Placeholder 6"/>
          <p:cNvSpPr>
            <a:spLocks noGrp="1"/>
          </p:cNvSpPr>
          <p:nvPr>
            <p:ph type="sldNum" sz="quarter" idx="14"/>
          </p:nvPr>
        </p:nvSpPr>
        <p:spPr/>
        <p:txBody>
          <a:bodyPr/>
          <a:lstStyle>
            <a:lvl1pPr>
              <a:defRPr>
                <a:latin typeface="Times New Roman" charset="0"/>
                <a:ea typeface="Times New Roman" charset="0"/>
                <a:cs typeface="Times New Roman" charset="0"/>
              </a:defRPr>
            </a:lvl1pPr>
          </a:lstStyle>
          <a:p>
            <a:fld id="{67B19427-F580-D146-B60E-4CADEE75497F}" type="slidenum">
              <a:rPr lang="en-US" smtClean="0"/>
              <a:pPr/>
              <a:t>‹#›</a:t>
            </a:fld>
            <a:endParaRPr lang="en-US" dirty="0"/>
          </a:p>
        </p:txBody>
      </p:sp>
      <p:sp>
        <p:nvSpPr>
          <p:cNvPr id="2" name="Footer Placeholder 1"/>
          <p:cNvSpPr>
            <a:spLocks noGrp="1"/>
          </p:cNvSpPr>
          <p:nvPr>
            <p:ph type="ftr" sz="quarter" idx="13"/>
          </p:nvPr>
        </p:nvSpPr>
        <p:spPr/>
        <p:txBody>
          <a:bodyPr/>
          <a:lstStyle>
            <a:lvl1pPr>
              <a:defRPr>
                <a:latin typeface="Times New Roman" charset="0"/>
                <a:ea typeface="Times New Roman" charset="0"/>
                <a:cs typeface="Times New Roman" charset="0"/>
              </a:defRPr>
            </a:lvl1pPr>
          </a:lstStyle>
          <a:p>
            <a:r>
              <a:rPr lang="en-IN" dirty="0"/>
              <a:t>Copyright ©2020 John Wiley &amp; Sons, Inc. </a:t>
            </a:r>
            <a:endParaRPr lang="en-US" dirty="0"/>
          </a:p>
        </p:txBody>
      </p:sp>
    </p:spTree>
    <p:extLst>
      <p:ext uri="{BB962C8B-B14F-4D97-AF65-F5344CB8AC3E}">
        <p14:creationId xmlns:p14="http://schemas.microsoft.com/office/powerpoint/2010/main" val="9936007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4709BD-AA1E-4A01-A015-C24EB0EFB2D8}"/>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77BFE9-FCEE-4C17-9D3D-11DAC46638B1}"/>
              </a:ext>
            </a:extLst>
          </p:cNvPr>
          <p:cNvSpPr>
            <a:spLocks noGrp="1"/>
          </p:cNvSpPr>
          <p:nvPr>
            <p:ph type="body" orient="vert" idx="1"/>
          </p:nvPr>
        </p:nvSpPr>
        <p:spPr>
          <a:xfrm>
            <a:off x="628650" y="365125"/>
            <a:ext cx="57626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520AAB-A428-42AD-A507-E3D0541890C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57B1FED-0F2B-4513-9812-3F99394EB6A3}"/>
              </a:ext>
            </a:extLst>
          </p:cNvPr>
          <p:cNvSpPr>
            <a:spLocks noGrp="1"/>
          </p:cNvSpPr>
          <p:nvPr>
            <p:ph type="ftr" sz="quarter" idx="11"/>
          </p:nvPr>
        </p:nvSpPr>
        <p:spPr/>
        <p:txBody>
          <a:bodyPr/>
          <a:lstStyle/>
          <a:p>
            <a:r>
              <a:rPr lang="en-US"/>
              <a:t>Copyright ©2020 John Wiley &amp; Sons, Inc. </a:t>
            </a:r>
          </a:p>
        </p:txBody>
      </p:sp>
      <p:sp>
        <p:nvSpPr>
          <p:cNvPr id="6" name="Slide Number Placeholder 5">
            <a:extLst>
              <a:ext uri="{FF2B5EF4-FFF2-40B4-BE49-F238E27FC236}">
                <a16:creationId xmlns:a16="http://schemas.microsoft.com/office/drawing/2014/main" id="{A3EF302A-72FE-4FE7-9FBF-2F1461FF17D8}"/>
              </a:ext>
            </a:extLst>
          </p:cNvPr>
          <p:cNvSpPr>
            <a:spLocks noGrp="1"/>
          </p:cNvSpPr>
          <p:nvPr>
            <p:ph type="sldNum" sz="quarter" idx="12"/>
          </p:nvPr>
        </p:nvSpPr>
        <p:spPr/>
        <p:txBody>
          <a:bodyPr/>
          <a:lstStyle/>
          <a:p>
            <a:fld id="{ED3DB923-D937-4145-BC79-497039E70D10}" type="slidenum">
              <a:rPr lang="en-US" smtClean="0"/>
              <a:t>‹#›</a:t>
            </a:fld>
            <a:endParaRPr lang="en-US"/>
          </a:p>
        </p:txBody>
      </p:sp>
    </p:spTree>
    <p:extLst>
      <p:ext uri="{BB962C8B-B14F-4D97-AF65-F5344CB8AC3E}">
        <p14:creationId xmlns:p14="http://schemas.microsoft.com/office/powerpoint/2010/main" val="40382072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Slide: Version A">
    <p:spTree>
      <p:nvGrpSpPr>
        <p:cNvPr id="1" name=""/>
        <p:cNvGrpSpPr/>
        <p:nvPr/>
      </p:nvGrpSpPr>
      <p:grpSpPr>
        <a:xfrm>
          <a:off x="0" y="0"/>
          <a:ext cx="0" cy="0"/>
          <a:chOff x="0" y="0"/>
          <a:chExt cx="0" cy="0"/>
        </a:xfrm>
      </p:grpSpPr>
      <p:sp>
        <p:nvSpPr>
          <p:cNvPr id="6" name="Title 1"/>
          <p:cNvSpPr>
            <a:spLocks noGrp="1"/>
          </p:cNvSpPr>
          <p:nvPr>
            <p:ph type="title"/>
          </p:nvPr>
        </p:nvSpPr>
        <p:spPr>
          <a:xfrm>
            <a:off x="304800" y="5410201"/>
            <a:ext cx="8534400" cy="380999"/>
          </a:xfrm>
          <a:prstGeom prst="rect">
            <a:avLst/>
          </a:prstGeom>
        </p:spPr>
        <p:txBody>
          <a:bodyPr/>
          <a:lstStyle>
            <a:lvl1pPr>
              <a:defRPr sz="2000">
                <a:latin typeface="Times New Roman" charset="0"/>
                <a:ea typeface="Times New Roman" charset="0"/>
                <a:cs typeface="Times New Roman" charset="0"/>
              </a:defRPr>
            </a:lvl1pPr>
          </a:lstStyle>
          <a:p>
            <a:r>
              <a:rPr lang="en-US" dirty="0"/>
              <a:t>Click to edit Master title style</a:t>
            </a:r>
          </a:p>
        </p:txBody>
      </p:sp>
      <p:sp>
        <p:nvSpPr>
          <p:cNvPr id="5" name="Content Placeholder 2"/>
          <p:cNvSpPr>
            <a:spLocks noGrp="1"/>
          </p:cNvSpPr>
          <p:nvPr>
            <p:ph idx="1"/>
          </p:nvPr>
        </p:nvSpPr>
        <p:spPr>
          <a:xfrm>
            <a:off x="304800" y="609601"/>
            <a:ext cx="8534400" cy="4726179"/>
          </a:xfrm>
          <a:prstGeom prst="rect">
            <a:avLst/>
          </a:prstGeom>
        </p:spPr>
        <p:txBody>
          <a:bodyPr/>
          <a:lstStyle>
            <a:lvl1pPr marL="0" indent="0">
              <a:buNone/>
              <a:defRPr b="0" i="0">
                <a:latin typeface="Times New Roman" charset="0"/>
                <a:ea typeface="Times New Roman" charset="0"/>
                <a:cs typeface="Times New Roman" charset="0"/>
              </a:defRPr>
            </a:lvl1pPr>
          </a:lstStyle>
          <a:p>
            <a:pPr lvl="0"/>
            <a:endParaRPr lang="en-US" dirty="0"/>
          </a:p>
        </p:txBody>
      </p:sp>
      <p:sp>
        <p:nvSpPr>
          <p:cNvPr id="8" name="Content Placeholder 7"/>
          <p:cNvSpPr>
            <a:spLocks noGrp="1"/>
          </p:cNvSpPr>
          <p:nvPr>
            <p:ph sz="quarter" idx="12"/>
          </p:nvPr>
        </p:nvSpPr>
        <p:spPr>
          <a:xfrm>
            <a:off x="304800" y="5791200"/>
            <a:ext cx="8534400" cy="457199"/>
          </a:xfrm>
          <a:prstGeom prst="rect">
            <a:avLst/>
          </a:prstGeom>
        </p:spPr>
        <p:txBody>
          <a:bodyPr/>
          <a:lstStyle>
            <a:lvl1pPr marL="0" indent="0">
              <a:buNone/>
              <a:defRPr sz="2000" b="0" i="0">
                <a:latin typeface="Times New Roman" charset="0"/>
                <a:ea typeface="Times New Roman" charset="0"/>
                <a:cs typeface="Times New Roman" charset="0"/>
              </a:defRPr>
            </a:lvl1pPr>
          </a:lstStyle>
          <a:p>
            <a:pPr lvl="0"/>
            <a:endParaRPr lang="en-US" dirty="0"/>
          </a:p>
        </p:txBody>
      </p:sp>
      <p:sp>
        <p:nvSpPr>
          <p:cNvPr id="4" name="Slide Number Placeholder 3"/>
          <p:cNvSpPr>
            <a:spLocks noGrp="1"/>
          </p:cNvSpPr>
          <p:nvPr>
            <p:ph type="sldNum" sz="quarter" idx="11"/>
          </p:nvPr>
        </p:nvSpPr>
        <p:spPr>
          <a:xfrm>
            <a:off x="6457950" y="6356350"/>
            <a:ext cx="2381250" cy="365125"/>
          </a:xfrm>
        </p:spPr>
        <p:txBody>
          <a:bodyPr/>
          <a:lstStyle/>
          <a:p>
            <a:fld id="{43DD970A-8A59-5645-997B-8F1EF841716D}" type="slidenum">
              <a:rPr lang="en-US" smtClean="0"/>
              <a:pPr/>
              <a:t>‹#›</a:t>
            </a:fld>
            <a:endParaRPr lang="en-US" dirty="0"/>
          </a:p>
        </p:txBody>
      </p:sp>
      <p:sp>
        <p:nvSpPr>
          <p:cNvPr id="3" name="Footer Placeholder 2"/>
          <p:cNvSpPr>
            <a:spLocks noGrp="1"/>
          </p:cNvSpPr>
          <p:nvPr>
            <p:ph type="ftr" sz="quarter" idx="10"/>
          </p:nvPr>
        </p:nvSpPr>
        <p:spPr/>
        <p:txBody>
          <a:bodyPr/>
          <a:lstStyle/>
          <a:p>
            <a:r>
              <a:rPr lang="en-US"/>
              <a:t>Copyright ©2020 John Wiley &amp; Sons, Inc. </a:t>
            </a:r>
            <a:endParaRPr lang="en-US" dirty="0"/>
          </a:p>
        </p:txBody>
      </p:sp>
    </p:spTree>
    <p:extLst>
      <p:ext uri="{BB962C8B-B14F-4D97-AF65-F5344CB8AC3E}">
        <p14:creationId xmlns:p14="http://schemas.microsoft.com/office/powerpoint/2010/main" val="152105746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Image Slide: Version B">
    <p:spTree>
      <p:nvGrpSpPr>
        <p:cNvPr id="1" name=""/>
        <p:cNvGrpSpPr/>
        <p:nvPr/>
      </p:nvGrpSpPr>
      <p:grpSpPr>
        <a:xfrm>
          <a:off x="0" y="0"/>
          <a:ext cx="0" cy="0"/>
          <a:chOff x="0" y="0"/>
          <a:chExt cx="0" cy="0"/>
        </a:xfrm>
      </p:grpSpPr>
      <p:sp>
        <p:nvSpPr>
          <p:cNvPr id="2" name="Title 1"/>
          <p:cNvSpPr>
            <a:spLocks noGrp="1"/>
          </p:cNvSpPr>
          <p:nvPr>
            <p:ph type="title"/>
          </p:nvPr>
        </p:nvSpPr>
        <p:spPr>
          <a:xfrm>
            <a:off x="304800" y="5961253"/>
            <a:ext cx="8534400" cy="320675"/>
          </a:xfrm>
          <a:prstGeom prst="rect">
            <a:avLst/>
          </a:prstGeom>
        </p:spPr>
        <p:txBody>
          <a:bodyPr/>
          <a:lstStyle>
            <a:lvl1pPr algn="ctr">
              <a:defRPr>
                <a:latin typeface="Times New Roman" charset="0"/>
                <a:ea typeface="Times New Roman" charset="0"/>
                <a:cs typeface="Times New Roman" charset="0"/>
              </a:defRPr>
            </a:lvl1pPr>
          </a:lstStyle>
          <a:p>
            <a:r>
              <a:rPr lang="en-US" dirty="0"/>
              <a:t>Click to edit Master title style</a:t>
            </a:r>
          </a:p>
        </p:txBody>
      </p:sp>
      <p:sp>
        <p:nvSpPr>
          <p:cNvPr id="3" name="Content Placeholder 2"/>
          <p:cNvSpPr>
            <a:spLocks noGrp="1"/>
          </p:cNvSpPr>
          <p:nvPr>
            <p:ph idx="1"/>
          </p:nvPr>
        </p:nvSpPr>
        <p:spPr>
          <a:xfrm>
            <a:off x="304800" y="609601"/>
            <a:ext cx="8534400" cy="5277230"/>
          </a:xfrm>
          <a:prstGeom prst="rect">
            <a:avLst/>
          </a:prstGeom>
        </p:spPr>
        <p:txBody>
          <a:bodyPr/>
          <a:lstStyle>
            <a:lvl1pPr marL="0" indent="0">
              <a:buNone/>
              <a:defRPr b="0" i="0">
                <a:latin typeface="Times New Roman" charset="0"/>
                <a:ea typeface="Times New Roman" charset="0"/>
                <a:cs typeface="Times New Roman" charset="0"/>
              </a:defRPr>
            </a:lvl1pPr>
          </a:lstStyle>
          <a:p>
            <a:pPr lvl="0"/>
            <a:endParaRPr lang="en-US" dirty="0"/>
          </a:p>
        </p:txBody>
      </p:sp>
      <p:sp>
        <p:nvSpPr>
          <p:cNvPr id="6" name="Slide Number Placeholder 5"/>
          <p:cNvSpPr>
            <a:spLocks noGrp="1"/>
          </p:cNvSpPr>
          <p:nvPr>
            <p:ph type="sldNum" sz="quarter" idx="12"/>
          </p:nvPr>
        </p:nvSpPr>
        <p:spPr>
          <a:xfrm>
            <a:off x="6457950" y="6356350"/>
            <a:ext cx="2381250" cy="365125"/>
          </a:xfrm>
        </p:spPr>
        <p:txBody>
          <a:bodyPr/>
          <a:lstStyle/>
          <a:p>
            <a:fld id="{43DD970A-8A59-5645-997B-8F1EF841716D}" type="slidenum">
              <a:rPr lang="en-US" smtClean="0"/>
              <a:pPr/>
              <a:t>‹#›</a:t>
            </a:fld>
            <a:endParaRPr lang="en-US" dirty="0"/>
          </a:p>
        </p:txBody>
      </p:sp>
      <p:sp>
        <p:nvSpPr>
          <p:cNvPr id="5" name="Footer Placeholder 4"/>
          <p:cNvSpPr>
            <a:spLocks noGrp="1"/>
          </p:cNvSpPr>
          <p:nvPr>
            <p:ph type="ftr" sz="quarter" idx="11"/>
          </p:nvPr>
        </p:nvSpPr>
        <p:spPr/>
        <p:txBody>
          <a:bodyPr/>
          <a:lstStyle/>
          <a:p>
            <a:r>
              <a:rPr lang="en-US"/>
              <a:t>Copyright ©2020 John Wiley &amp; Sons, Inc. </a:t>
            </a:r>
            <a:endParaRPr lang="en-US" dirty="0"/>
          </a:p>
        </p:txBody>
      </p:sp>
    </p:spTree>
    <p:extLst>
      <p:ext uri="{BB962C8B-B14F-4D97-AF65-F5344CB8AC3E}">
        <p14:creationId xmlns:p14="http://schemas.microsoft.com/office/powerpoint/2010/main" val="571686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Outline: Version C1 (single#)">
    <p:spTree>
      <p:nvGrpSpPr>
        <p:cNvPr id="1" name=""/>
        <p:cNvGrpSpPr/>
        <p:nvPr/>
      </p:nvGrpSpPr>
      <p:grpSpPr>
        <a:xfrm>
          <a:off x="0" y="0"/>
          <a:ext cx="0" cy="0"/>
          <a:chOff x="0" y="0"/>
          <a:chExt cx="0" cy="0"/>
        </a:xfrm>
      </p:grpSpPr>
      <p:sp>
        <p:nvSpPr>
          <p:cNvPr id="8" name="Title"/>
          <p:cNvSpPr>
            <a:spLocks noGrp="1"/>
          </p:cNvSpPr>
          <p:nvPr>
            <p:ph type="title"/>
          </p:nvPr>
        </p:nvSpPr>
        <p:spPr>
          <a:xfrm>
            <a:off x="304800" y="762001"/>
            <a:ext cx="8534400" cy="838199"/>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dirty="0"/>
              <a:t>Click to edit Master title style</a:t>
            </a:r>
          </a:p>
        </p:txBody>
      </p:sp>
      <p:sp>
        <p:nvSpPr>
          <p:cNvPr id="6" name="COBNL"/>
          <p:cNvSpPr>
            <a:spLocks noGrp="1"/>
          </p:cNvSpPr>
          <p:nvPr>
            <p:ph sz="quarter" idx="12" hasCustomPrompt="1"/>
          </p:nvPr>
        </p:nvSpPr>
        <p:spPr>
          <a:xfrm>
            <a:off x="304800" y="1752600"/>
            <a:ext cx="8534400" cy="4495800"/>
          </a:xfrm>
          <a:prstGeom prst="rect">
            <a:avLst/>
          </a:prstGeom>
        </p:spPr>
        <p:txBody>
          <a:bodyPr/>
          <a:lstStyle>
            <a:lvl1pPr marL="514350" indent="-514350">
              <a:buClr>
                <a:schemeClr val="accent2"/>
              </a:buClr>
              <a:buFont typeface="+mj-lt"/>
              <a:buAutoNum type="arabicPeriod"/>
              <a:defRPr sz="2800" b="0" i="0" baseline="0">
                <a:latin typeface="Times New Roman" charset="0"/>
                <a:ea typeface="Times New Roman" charset="0"/>
                <a:cs typeface="Times New Roman"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One-Column</a:t>
            </a:r>
          </a:p>
          <a:p>
            <a:pPr lvl="0"/>
            <a:r>
              <a:rPr lang="en-US" dirty="0"/>
              <a:t>It Is One-Column Only</a:t>
            </a:r>
          </a:p>
          <a:p>
            <a:pPr lvl="0"/>
            <a:r>
              <a:rPr lang="en-US" dirty="0"/>
              <a:t>This Outline Has H1 Headings Only</a:t>
            </a:r>
          </a:p>
          <a:p>
            <a:pPr lvl="0"/>
            <a:r>
              <a:rPr lang="en-US" dirty="0"/>
              <a:t>The Headings Are in Title Case, Matching the </a:t>
            </a:r>
            <a:r>
              <a:rPr lang="en-US" dirty="0" err="1"/>
              <a:t>eText</a:t>
            </a:r>
            <a:r>
              <a:rPr lang="en-US" dirty="0"/>
              <a:t>; This Can Vary by Title</a:t>
            </a:r>
          </a:p>
          <a:p>
            <a:pPr lvl="0"/>
            <a:r>
              <a:rPr lang="en-US" dirty="0"/>
              <a:t>This List Is Numbered</a:t>
            </a:r>
          </a:p>
          <a:p>
            <a:pPr lvl="0"/>
            <a:r>
              <a:rPr lang="en-US" dirty="0"/>
              <a:t>The Outline Slide Has a Footer</a:t>
            </a:r>
          </a:p>
          <a:p>
            <a:pPr lvl="0"/>
            <a:r>
              <a:rPr lang="en-US" dirty="0"/>
              <a:t>Outline Items Usually Have No Ending Punctuation</a:t>
            </a:r>
          </a:p>
        </p:txBody>
      </p:sp>
      <p:sp>
        <p:nvSpPr>
          <p:cNvPr id="7" name="Slide Number Placeholder 6"/>
          <p:cNvSpPr>
            <a:spLocks noGrp="1"/>
          </p:cNvSpPr>
          <p:nvPr>
            <p:ph type="sldNum" sz="quarter" idx="14"/>
          </p:nvPr>
        </p:nvSpPr>
        <p:spPr/>
        <p:txBody>
          <a:bodyPr/>
          <a:lstStyle>
            <a:lvl1pPr>
              <a:defRPr>
                <a:latin typeface="Times New Roman" charset="0"/>
                <a:ea typeface="Times New Roman" charset="0"/>
                <a:cs typeface="Times New Roman" charset="0"/>
              </a:defRPr>
            </a:lvl1pPr>
          </a:lstStyle>
          <a:p>
            <a:fld id="{67B19427-F580-D146-B60E-4CADEE75497F}" type="slidenum">
              <a:rPr lang="en-US" smtClean="0"/>
              <a:pPr/>
              <a:t>‹#›</a:t>
            </a:fld>
            <a:endParaRPr lang="en-US" dirty="0"/>
          </a:p>
        </p:txBody>
      </p:sp>
      <p:sp>
        <p:nvSpPr>
          <p:cNvPr id="2" name="Footer Placeholder 1"/>
          <p:cNvSpPr>
            <a:spLocks noGrp="1"/>
          </p:cNvSpPr>
          <p:nvPr>
            <p:ph type="ftr" sz="quarter" idx="13"/>
          </p:nvPr>
        </p:nvSpPr>
        <p:spPr/>
        <p:txBody>
          <a:bodyPr/>
          <a:lstStyle>
            <a:lvl1pPr>
              <a:defRPr>
                <a:latin typeface="Times New Roman" charset="0"/>
                <a:ea typeface="Times New Roman" charset="0"/>
                <a:cs typeface="Times New Roman" charset="0"/>
              </a:defRPr>
            </a:lvl1pPr>
          </a:lstStyle>
          <a:p>
            <a:r>
              <a:rPr lang="en-US"/>
              <a:t>Copyright ©2020 John Wiley &amp; Sons, Inc. </a:t>
            </a:r>
            <a:endParaRPr lang="en-US" dirty="0"/>
          </a:p>
        </p:txBody>
      </p:sp>
    </p:spTree>
    <p:extLst>
      <p:ext uri="{BB962C8B-B14F-4D97-AF65-F5344CB8AC3E}">
        <p14:creationId xmlns:p14="http://schemas.microsoft.com/office/powerpoint/2010/main" val="1786427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Outline: Version C2 (double#)">
    <p:spTree>
      <p:nvGrpSpPr>
        <p:cNvPr id="1" name=""/>
        <p:cNvGrpSpPr/>
        <p:nvPr/>
      </p:nvGrpSpPr>
      <p:grpSpPr>
        <a:xfrm>
          <a:off x="0" y="0"/>
          <a:ext cx="0" cy="0"/>
          <a:chOff x="0" y="0"/>
          <a:chExt cx="0" cy="0"/>
        </a:xfrm>
      </p:grpSpPr>
      <p:sp>
        <p:nvSpPr>
          <p:cNvPr id="6" name="Title"/>
          <p:cNvSpPr>
            <a:spLocks noGrp="1"/>
          </p:cNvSpPr>
          <p:nvPr>
            <p:ph type="title"/>
          </p:nvPr>
        </p:nvSpPr>
        <p:spPr>
          <a:xfrm>
            <a:off x="304800" y="762001"/>
            <a:ext cx="8534400" cy="838199"/>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dirty="0"/>
              <a:t>Click to edit Master title style</a:t>
            </a:r>
          </a:p>
        </p:txBody>
      </p:sp>
      <p:sp>
        <p:nvSpPr>
          <p:cNvPr id="10" name="COBNL"/>
          <p:cNvSpPr>
            <a:spLocks noGrp="1"/>
          </p:cNvSpPr>
          <p:nvPr>
            <p:ph sz="quarter" idx="14" hasCustomPrompt="1"/>
          </p:nvPr>
        </p:nvSpPr>
        <p:spPr>
          <a:xfrm>
            <a:off x="304800" y="1752600"/>
            <a:ext cx="8534400" cy="4114800"/>
          </a:xfrm>
          <a:prstGeom prst="rect">
            <a:avLst/>
          </a:prstGeom>
        </p:spPr>
        <p:txBody>
          <a:bodyPr/>
          <a:lstStyle>
            <a:lvl1pPr marL="803275" indent="-803275">
              <a:buNone/>
              <a:tabLst/>
              <a:defRPr sz="2800" b="0" i="0" baseline="0">
                <a:latin typeface="Times New Roman" charset="0"/>
                <a:ea typeface="Times New Roman" charset="0"/>
                <a:cs typeface="Times New Roman" charset="0"/>
              </a:defRPr>
            </a:lvl1pPr>
          </a:lstStyle>
          <a:p>
            <a:pPr lvl="0"/>
            <a:r>
              <a:rPr lang="en-US" dirty="0"/>
              <a:t>1.1	This Is a Sample Outline for One-Column and Double-numbered</a:t>
            </a:r>
          </a:p>
          <a:p>
            <a:pPr lvl="0"/>
            <a:r>
              <a:rPr lang="en-US" dirty="0"/>
              <a:t>1.2	It is One-column Only</a:t>
            </a:r>
          </a:p>
          <a:p>
            <a:pPr lvl="0"/>
            <a:r>
              <a:rPr lang="en-US" dirty="0"/>
              <a:t>1.3	This Outline Has No Sub-lists</a:t>
            </a:r>
          </a:p>
          <a:p>
            <a:pPr lvl="0"/>
            <a:r>
              <a:rPr lang="en-US" dirty="0"/>
              <a:t>1.4	This List Is Double-numbered</a:t>
            </a:r>
          </a:p>
          <a:p>
            <a:pPr lvl="0"/>
            <a:r>
              <a:rPr lang="en-US" dirty="0"/>
              <a:t>1.5	The Outline Slide Has a Footer</a:t>
            </a:r>
          </a:p>
          <a:p>
            <a:pPr lvl="0"/>
            <a:r>
              <a:rPr lang="en-US" dirty="0"/>
              <a:t>10.6	Outline Items Usually Have No Ending Punctuation</a:t>
            </a:r>
          </a:p>
        </p:txBody>
      </p:sp>
      <p:sp>
        <p:nvSpPr>
          <p:cNvPr id="8" name="Slide Number Placeholder 7"/>
          <p:cNvSpPr>
            <a:spLocks noGrp="1"/>
          </p:cNvSpPr>
          <p:nvPr>
            <p:ph type="sldNum" sz="quarter" idx="16"/>
          </p:nvPr>
        </p:nvSpPr>
        <p:spPr/>
        <p:txBody>
          <a:bodyPr/>
          <a:lstStyle>
            <a:lvl1pPr>
              <a:defRPr>
                <a:latin typeface="Times New Roman" charset="0"/>
                <a:ea typeface="Times New Roman" charset="0"/>
                <a:cs typeface="Times New Roman" charset="0"/>
              </a:defRPr>
            </a:lvl1pPr>
          </a:lstStyle>
          <a:p>
            <a:fld id="{67B19427-F580-D146-B60E-4CADEE75497F}" type="slidenum">
              <a:rPr lang="en-US" smtClean="0"/>
              <a:pPr/>
              <a:t>‹#›</a:t>
            </a:fld>
            <a:endParaRPr lang="en-US" dirty="0"/>
          </a:p>
        </p:txBody>
      </p:sp>
      <p:sp>
        <p:nvSpPr>
          <p:cNvPr id="2" name="Footer Placeholder 1"/>
          <p:cNvSpPr>
            <a:spLocks noGrp="1"/>
          </p:cNvSpPr>
          <p:nvPr>
            <p:ph type="ftr" sz="quarter" idx="15"/>
          </p:nvPr>
        </p:nvSpPr>
        <p:spPr/>
        <p:txBody>
          <a:bodyPr/>
          <a:lstStyle>
            <a:lvl1pPr>
              <a:defRPr>
                <a:latin typeface="Times New Roman" charset="0"/>
                <a:ea typeface="Times New Roman" charset="0"/>
                <a:cs typeface="Times New Roman" charset="0"/>
              </a:defRPr>
            </a:lvl1pPr>
          </a:lstStyle>
          <a:p>
            <a:r>
              <a:rPr lang="en-US"/>
              <a:t>Copyright ©2020 John Wiley &amp; Sons, Inc. </a:t>
            </a:r>
            <a:endParaRPr lang="en-US" dirty="0"/>
          </a:p>
        </p:txBody>
      </p:sp>
    </p:spTree>
    <p:extLst>
      <p:ext uri="{BB962C8B-B14F-4D97-AF65-F5344CB8AC3E}">
        <p14:creationId xmlns:p14="http://schemas.microsoft.com/office/powerpoint/2010/main" val="1123572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Outline: Version D">
    <p:spTree>
      <p:nvGrpSpPr>
        <p:cNvPr id="1" name=""/>
        <p:cNvGrpSpPr/>
        <p:nvPr/>
      </p:nvGrpSpPr>
      <p:grpSpPr>
        <a:xfrm>
          <a:off x="0" y="0"/>
          <a:ext cx="0" cy="0"/>
          <a:chOff x="0" y="0"/>
          <a:chExt cx="0" cy="0"/>
        </a:xfrm>
      </p:grpSpPr>
      <p:sp>
        <p:nvSpPr>
          <p:cNvPr id="6" name="Title"/>
          <p:cNvSpPr>
            <a:spLocks noGrp="1"/>
          </p:cNvSpPr>
          <p:nvPr>
            <p:ph type="title"/>
          </p:nvPr>
        </p:nvSpPr>
        <p:spPr>
          <a:xfrm>
            <a:off x="304800" y="762001"/>
            <a:ext cx="8534400" cy="838199"/>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dirty="0"/>
              <a:t>Click to edit Master title style</a:t>
            </a:r>
          </a:p>
        </p:txBody>
      </p:sp>
      <p:sp>
        <p:nvSpPr>
          <p:cNvPr id="8" name="COBBL"/>
          <p:cNvSpPr>
            <a:spLocks noGrp="1"/>
          </p:cNvSpPr>
          <p:nvPr>
            <p:ph sz="quarter" idx="12" hasCustomPrompt="1"/>
          </p:nvPr>
        </p:nvSpPr>
        <p:spPr>
          <a:xfrm>
            <a:off x="304800" y="1752600"/>
            <a:ext cx="8534400" cy="4495800"/>
          </a:xfrm>
          <a:prstGeom prst="rect">
            <a:avLst/>
          </a:prstGeom>
        </p:spPr>
        <p:txBody>
          <a:bodyPr/>
          <a:lstStyle>
            <a:lvl1pPr marL="292608" marR="0" indent="-292608" algn="l" defTabSz="914400" rtl="0" eaLnBrk="1" fontAlgn="auto" latinLnBrk="0" hangingPunct="1">
              <a:lnSpc>
                <a:spcPct val="90000"/>
              </a:lnSpc>
              <a:spcBef>
                <a:spcPts val="1000"/>
              </a:spcBef>
              <a:spcAft>
                <a:spcPts val="0"/>
              </a:spcAft>
              <a:buClr>
                <a:schemeClr val="accent2"/>
              </a:buClr>
              <a:buSzTx/>
              <a:buFont typeface="Arial"/>
              <a:buChar char="•"/>
              <a:tabLst/>
              <a:defRPr sz="2800" b="0" i="0" baseline="0">
                <a:latin typeface="Times New Roman" charset="0"/>
                <a:ea typeface="Times New Roman" charset="0"/>
                <a:cs typeface="Times New Roman" charset="0"/>
              </a:defRPr>
            </a:lvl1pPr>
            <a:lvl2pPr marL="621792" marR="0" indent="-320040" algn="l" defTabSz="914400" rtl="0" eaLnBrk="1" fontAlgn="auto" latinLnBrk="0" hangingPunct="1">
              <a:lnSpc>
                <a:spcPct val="90000"/>
              </a:lnSpc>
              <a:spcBef>
                <a:spcPts val="500"/>
              </a:spcBef>
              <a:spcAft>
                <a:spcPts val="0"/>
              </a:spcAft>
              <a:buClr>
                <a:schemeClr val="accent2"/>
              </a:buClr>
              <a:buSzPct val="80000"/>
              <a:buFont typeface="Courier New" charset="0"/>
              <a:buChar char="o"/>
              <a:tabLst/>
              <a:defRPr sz="2400" b="0" i="0" baseline="0">
                <a:latin typeface="Times New Roman" charset="0"/>
                <a:ea typeface="Times New Roman" charset="0"/>
                <a:cs typeface="Times New Roman"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1-Column </a:t>
            </a:r>
          </a:p>
          <a:p>
            <a:pPr lvl="1"/>
            <a:r>
              <a:rPr lang="en-US" dirty="0"/>
              <a:t>It Has H2s</a:t>
            </a:r>
          </a:p>
          <a:p>
            <a:pPr lvl="0"/>
            <a:r>
              <a:rPr lang="en-US" dirty="0"/>
              <a:t>It Is One-column Only</a:t>
            </a:r>
          </a:p>
          <a:p>
            <a:pPr lvl="1"/>
            <a:r>
              <a:rPr lang="en-US" dirty="0"/>
              <a:t>It Will Probably Not Have Art</a:t>
            </a:r>
          </a:p>
          <a:p>
            <a:pPr lvl="0"/>
            <a:r>
              <a:rPr lang="en-US" dirty="0"/>
              <a:t>This Is a Bulleted List</a:t>
            </a:r>
          </a:p>
          <a:p>
            <a:pPr lvl="1"/>
            <a:r>
              <a:rPr lang="en-US" dirty="0"/>
              <a:t>Make Sure That Any Links Included Here, for Any Reason, Have Descriptive Hyperlinks</a:t>
            </a:r>
          </a:p>
          <a:p>
            <a:pPr lvl="0"/>
            <a:r>
              <a:rPr lang="en-US" dirty="0"/>
              <a:t>Outline Items Usually Have No Ending Punctuation</a:t>
            </a:r>
          </a:p>
          <a:p>
            <a:pPr lvl="1"/>
            <a:r>
              <a:rPr lang="en-US" dirty="0"/>
              <a:t>There is a Footer</a:t>
            </a:r>
          </a:p>
        </p:txBody>
      </p:sp>
      <p:sp>
        <p:nvSpPr>
          <p:cNvPr id="4" name="Slide Number Placeholder 3"/>
          <p:cNvSpPr>
            <a:spLocks noGrp="1"/>
          </p:cNvSpPr>
          <p:nvPr>
            <p:ph type="sldNum" sz="quarter" idx="11"/>
          </p:nvPr>
        </p:nvSpPr>
        <p:spPr/>
        <p:txBody>
          <a:bodyPr/>
          <a:lstStyle>
            <a:lvl1pPr>
              <a:defRPr>
                <a:latin typeface="Times New Roman" charset="0"/>
                <a:ea typeface="Times New Roman" charset="0"/>
                <a:cs typeface="Times New Roman" charset="0"/>
              </a:defRPr>
            </a:lvl1pPr>
          </a:lstStyle>
          <a:p>
            <a:fld id="{67B19427-F580-D146-B60E-4CADEE75497F}" type="slidenum">
              <a:rPr lang="en-US" smtClean="0"/>
              <a:pPr/>
              <a:t>‹#›</a:t>
            </a:fld>
            <a:endParaRPr lang="en-US" dirty="0"/>
          </a:p>
        </p:txBody>
      </p:sp>
      <p:sp>
        <p:nvSpPr>
          <p:cNvPr id="3" name="Footer Placeholder 2"/>
          <p:cNvSpPr>
            <a:spLocks noGrp="1"/>
          </p:cNvSpPr>
          <p:nvPr>
            <p:ph type="ftr" sz="quarter" idx="10"/>
          </p:nvPr>
        </p:nvSpPr>
        <p:spPr/>
        <p:txBody>
          <a:bodyPr/>
          <a:lstStyle>
            <a:lvl1pPr>
              <a:defRPr>
                <a:latin typeface="Times New Roman" charset="0"/>
                <a:ea typeface="Times New Roman" charset="0"/>
                <a:cs typeface="Times New Roman" charset="0"/>
              </a:defRPr>
            </a:lvl1pPr>
          </a:lstStyle>
          <a:p>
            <a:r>
              <a:rPr lang="en-US"/>
              <a:t>Copyright ©2020 John Wiley &amp; Sons, Inc. </a:t>
            </a:r>
            <a:endParaRPr lang="en-US" dirty="0"/>
          </a:p>
        </p:txBody>
      </p:sp>
    </p:spTree>
    <p:extLst>
      <p:ext uri="{BB962C8B-B14F-4D97-AF65-F5344CB8AC3E}">
        <p14:creationId xmlns:p14="http://schemas.microsoft.com/office/powerpoint/2010/main" val="837909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Outline: Version E1 (single#)">
    <p:spTree>
      <p:nvGrpSpPr>
        <p:cNvPr id="1" name=""/>
        <p:cNvGrpSpPr/>
        <p:nvPr/>
      </p:nvGrpSpPr>
      <p:grpSpPr>
        <a:xfrm>
          <a:off x="0" y="0"/>
          <a:ext cx="0" cy="0"/>
          <a:chOff x="0" y="0"/>
          <a:chExt cx="0" cy="0"/>
        </a:xfrm>
      </p:grpSpPr>
      <p:sp>
        <p:nvSpPr>
          <p:cNvPr id="7" name="Title"/>
          <p:cNvSpPr>
            <a:spLocks noGrp="1"/>
          </p:cNvSpPr>
          <p:nvPr>
            <p:ph type="title"/>
          </p:nvPr>
        </p:nvSpPr>
        <p:spPr>
          <a:xfrm>
            <a:off x="304800" y="762001"/>
            <a:ext cx="8534400" cy="838199"/>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dirty="0"/>
              <a:t>Click to edit Master title style</a:t>
            </a:r>
          </a:p>
        </p:txBody>
      </p:sp>
      <p:sp>
        <p:nvSpPr>
          <p:cNvPr id="6" name="COBNL"/>
          <p:cNvSpPr>
            <a:spLocks noGrp="1"/>
          </p:cNvSpPr>
          <p:nvPr>
            <p:ph sz="quarter" idx="14" hasCustomPrompt="1"/>
          </p:nvPr>
        </p:nvSpPr>
        <p:spPr>
          <a:xfrm>
            <a:off x="304800" y="1752600"/>
            <a:ext cx="8534400" cy="4419600"/>
          </a:xfrm>
          <a:prstGeom prst="rect">
            <a:avLst/>
          </a:prstGeom>
        </p:spPr>
        <p:txBody>
          <a:bodyPr/>
          <a:lstStyle>
            <a:lvl1pPr marL="465138" indent="-465138">
              <a:buClr>
                <a:schemeClr val="accent2"/>
              </a:buClr>
              <a:buFont typeface="+mj-lt"/>
              <a:buAutoNum type="arabicPeriod"/>
              <a:tabLst/>
              <a:defRPr sz="2800" b="0" i="0" baseline="0">
                <a:latin typeface="Times New Roman" charset="0"/>
                <a:ea typeface="Times New Roman" charset="0"/>
                <a:cs typeface="Times New Roman" charset="0"/>
              </a:defRPr>
            </a:lvl1pPr>
            <a:lvl2pPr marL="803275" indent="-282575">
              <a:buClr>
                <a:schemeClr val="accent2"/>
              </a:buClr>
              <a:tabLst/>
              <a:defRPr sz="2400" b="0" i="0" baseline="0">
                <a:latin typeface="Times New Roman" charset="0"/>
                <a:ea typeface="Times New Roman" charset="0"/>
                <a:cs typeface="Times New Roman" charset="0"/>
              </a:defRPr>
            </a:lvl2pPr>
            <a:lvl3pPr marL="803275" marR="0" indent="-282575" algn="l" defTabSz="914400" rtl="0" eaLnBrk="1" fontAlgn="auto" latinLnBrk="0" hangingPunct="1">
              <a:lnSpc>
                <a:spcPct val="90000"/>
              </a:lnSpc>
              <a:spcBef>
                <a:spcPts val="500"/>
              </a:spcBef>
              <a:spcAft>
                <a:spcPts val="0"/>
              </a:spcAft>
              <a:buClrTx/>
              <a:buSzTx/>
              <a:buFont typeface="Arial"/>
              <a:buChar char="•"/>
              <a:tabLst/>
              <a:defRPr sz="2400" b="0" i="0">
                <a:solidFill>
                  <a:schemeClr val="accent2"/>
                </a:solidFill>
                <a:latin typeface="Times New Roman" charset="0"/>
                <a:ea typeface="Times New Roman" charset="0"/>
                <a:cs typeface="Times New Roman" charset="0"/>
              </a:defRPr>
            </a:lvl3pPr>
          </a:lstStyle>
          <a:p>
            <a:pPr lvl="0"/>
            <a:r>
              <a:rPr lang="en-US" dirty="0"/>
              <a:t>This Is a Sample Outline for One-Column and single number</a:t>
            </a:r>
          </a:p>
          <a:p>
            <a:pPr lvl="1"/>
            <a:r>
              <a:rPr lang="en-US" dirty="0"/>
              <a:t>The H2 Level Does Not Have a Number</a:t>
            </a:r>
          </a:p>
          <a:p>
            <a:pPr lvl="2"/>
            <a:r>
              <a:rPr lang="en-US" dirty="0"/>
              <a:t>One of the Subheadings May Be a Special Feature  </a:t>
            </a:r>
          </a:p>
          <a:p>
            <a:pPr lvl="0"/>
            <a:r>
              <a:rPr lang="en-US" dirty="0"/>
              <a:t>This Outline Has Two Levels</a:t>
            </a:r>
          </a:p>
          <a:p>
            <a:pPr lvl="1"/>
            <a:r>
              <a:rPr lang="en-US" dirty="0"/>
              <a:t>Outline Items Usually Have No Ending Punctuation</a:t>
            </a:r>
          </a:p>
          <a:p>
            <a:pPr marL="803275" marR="0" lvl="2" indent="-282575" algn="l" defTabSz="914400" rtl="0" eaLnBrk="1" fontAlgn="auto" latinLnBrk="0" hangingPunct="1">
              <a:lnSpc>
                <a:spcPct val="90000"/>
              </a:lnSpc>
              <a:spcBef>
                <a:spcPts val="500"/>
              </a:spcBef>
              <a:spcAft>
                <a:spcPts val="0"/>
              </a:spcAft>
              <a:buClrTx/>
              <a:buSzTx/>
              <a:buFont typeface="Arial"/>
              <a:buChar char="•"/>
              <a:tabLst/>
              <a:defRPr/>
            </a:pPr>
            <a:r>
              <a:rPr lang="en-US" dirty="0"/>
              <a:t>Special Feature</a:t>
            </a:r>
          </a:p>
        </p:txBody>
      </p:sp>
      <p:sp>
        <p:nvSpPr>
          <p:cNvPr id="3" name="Slide Number Placeholder 2"/>
          <p:cNvSpPr>
            <a:spLocks noGrp="1"/>
          </p:cNvSpPr>
          <p:nvPr>
            <p:ph type="sldNum" sz="quarter" idx="10"/>
          </p:nvPr>
        </p:nvSpPr>
        <p:spPr/>
        <p:txBody>
          <a:bodyPr/>
          <a:lstStyle>
            <a:lvl1pPr>
              <a:defRPr>
                <a:latin typeface="Times New Roman" charset="0"/>
                <a:ea typeface="Times New Roman" charset="0"/>
                <a:cs typeface="Times New Roman"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Times New Roman" charset="0"/>
                <a:ea typeface="Times New Roman" charset="0"/>
                <a:cs typeface="Times New Roman" charset="0"/>
              </a:defRPr>
            </a:lvl1pPr>
          </a:lstStyle>
          <a:p>
            <a:r>
              <a:rPr lang="en-US"/>
              <a:t>Copyright ©2020 John Wiley &amp; Sons, Inc. </a:t>
            </a:r>
            <a:endParaRPr lang="en-US" dirty="0"/>
          </a:p>
        </p:txBody>
      </p:sp>
    </p:spTree>
    <p:extLst>
      <p:ext uri="{BB962C8B-B14F-4D97-AF65-F5344CB8AC3E}">
        <p14:creationId xmlns:p14="http://schemas.microsoft.com/office/powerpoint/2010/main" val="12634322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6.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7.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52.xml"/><Relationship Id="rId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304800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3880275"/>
      </p:ext>
    </p:extLst>
  </p:cSld>
  <p:clrMap bg1="lt1" tx1="dk1" bg2="lt2" tx2="dk2" accent1="accent1" accent2="accent2" accent3="accent3" accent4="accent4" accent5="accent5" accent6="accent6" hlink="hlink" folHlink="folHlink"/>
  <p:sldLayoutIdLst>
    <p:sldLayoutId id="2147483940" r:id="rId1"/>
    <p:sldLayoutId id="2147483941" r:id="rId2"/>
    <p:sldLayoutId id="2147484024" r:id="rId3"/>
  </p:sldLayoutIdLst>
  <p:hf hdr="0" dt="0"/>
  <p:txStyles>
    <p:titleStyle>
      <a:lvl1pPr algn="ctr" defTabSz="914400" rtl="0" eaLnBrk="1" latinLnBrk="0" hangingPunct="1">
        <a:lnSpc>
          <a:spcPct val="90000"/>
        </a:lnSpc>
        <a:spcBef>
          <a:spcPct val="0"/>
        </a:spcBef>
        <a:buNone/>
        <a:defRPr sz="1100" kern="1200">
          <a:solidFill>
            <a:schemeClr val="tx1"/>
          </a:solidFill>
          <a:latin typeface="Source Sans Pro" charset="0"/>
          <a:ea typeface="Source Sans Pro" charset="0"/>
          <a:cs typeface="Source Sans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762000"/>
            <a:ext cx="8534400" cy="838198"/>
          </a:xfrm>
          <a:prstGeom prst="rect">
            <a:avLst/>
          </a:prstGeom>
        </p:spPr>
        <p:txBody>
          <a:bodyPr vert="horz" lIns="91440" tIns="45720" rIns="91440" bIns="45720" rtlCol="0" anchor="t">
            <a:normAutofit/>
          </a:bodyPr>
          <a:lstStyle/>
          <a:p>
            <a:r>
              <a:rPr lang="en-US" dirty="0"/>
              <a:t>Click to edit Master title style</a:t>
            </a:r>
          </a:p>
        </p:txBody>
      </p:sp>
      <p:sp>
        <p:nvSpPr>
          <p:cNvPr id="16" name="Rectangle 15"/>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Source Sans Pro" charset="0"/>
                <a:ea typeface="Source Sans Pro" charset="0"/>
                <a:cs typeface="Source Sans Pro" charset="0"/>
              </a:defRPr>
            </a:lvl1pPr>
          </a:lstStyle>
          <a:p>
            <a:fld id="{67B19427-F580-D146-B60E-4CADEE75497F}" type="slidenum">
              <a:rPr lang="en-US" smtClean="0"/>
              <a:pPr/>
              <a:t>‹#›</a:t>
            </a:fld>
            <a:endParaRPr lang="en-US" dirty="0"/>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Times New Roman" charset="0"/>
                <a:ea typeface="Times New Roman" charset="0"/>
                <a:cs typeface="Times New Roman" charset="0"/>
              </a:defRPr>
            </a:lvl1pPr>
          </a:lstStyle>
          <a:p>
            <a:r>
              <a:rPr lang="en-IN" dirty="0"/>
              <a:t>Copyright ©2020 John Wiley &amp; Sons, Inc. </a:t>
            </a:r>
            <a:endParaRPr lang="en-US" dirty="0"/>
          </a:p>
        </p:txBody>
      </p:sp>
    </p:spTree>
    <p:extLst>
      <p:ext uri="{BB962C8B-B14F-4D97-AF65-F5344CB8AC3E}">
        <p14:creationId xmlns:p14="http://schemas.microsoft.com/office/powerpoint/2010/main" val="1611586285"/>
      </p:ext>
    </p:extLst>
  </p:cSld>
  <p:clrMap bg1="lt1" tx1="dk1" bg2="lt2" tx2="dk2" accent1="accent1" accent2="accent2" accent3="accent3" accent4="accent4" accent5="accent5" accent6="accent6" hlink="hlink" folHlink="folHlink"/>
  <p:sldLayoutIdLst>
    <p:sldLayoutId id="2147483937" r:id="rId1"/>
    <p:sldLayoutId id="2147483942" r:id="rId2"/>
    <p:sldLayoutId id="2147483956" r:id="rId3"/>
    <p:sldLayoutId id="2147483955" r:id="rId4"/>
    <p:sldLayoutId id="2147483957" r:id="rId5"/>
    <p:sldLayoutId id="2147483959" r:id="rId6"/>
    <p:sldLayoutId id="2147483958" r:id="rId7"/>
    <p:sldLayoutId id="2147483960" r:id="rId8"/>
    <p:sldLayoutId id="2147483961" r:id="rId9"/>
    <p:sldLayoutId id="2147483962" r:id="rId10"/>
    <p:sldLayoutId id="2147483963" r:id="rId11"/>
  </p:sldLayoutIdLst>
  <p:hf hdr="0" dt="0"/>
  <p:txStyles>
    <p:titleStyle>
      <a:lvl1pPr algn="l" defTabSz="914400" rtl="0" eaLnBrk="1" latinLnBrk="0" hangingPunct="1">
        <a:lnSpc>
          <a:spcPct val="90000"/>
        </a:lnSpc>
        <a:spcBef>
          <a:spcPct val="0"/>
        </a:spcBef>
        <a:buNone/>
        <a:defRPr sz="4400" b="1" i="0" kern="1200">
          <a:solidFill>
            <a:schemeClr val="accent1"/>
          </a:solidFill>
          <a:latin typeface="Times New Roman" charset="0"/>
          <a:ea typeface="Times New Roman" charset="0"/>
          <a:cs typeface="Times New Roman"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762001"/>
            <a:ext cx="8534400" cy="1066800"/>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Times New Roman" charset="0"/>
                <a:ea typeface="Times New Roman" charset="0"/>
                <a:cs typeface="Times New Roman"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Times New Roman" charset="0"/>
                <a:ea typeface="Times New Roman" charset="0"/>
                <a:cs typeface="Times New Roman" charset="0"/>
              </a:defRPr>
            </a:lvl1pPr>
          </a:lstStyle>
          <a:p>
            <a:r>
              <a:rPr lang="en-US"/>
              <a:t>Copyright ©2020 John Wiley &amp; Sons, Inc. </a:t>
            </a:r>
            <a:endParaRPr lang="en-US" dirty="0"/>
          </a:p>
        </p:txBody>
      </p:sp>
    </p:spTree>
    <p:extLst>
      <p:ext uri="{BB962C8B-B14F-4D97-AF65-F5344CB8AC3E}">
        <p14:creationId xmlns:p14="http://schemas.microsoft.com/office/powerpoint/2010/main" val="1811935529"/>
      </p:ext>
    </p:extLst>
  </p:cSld>
  <p:clrMap bg1="lt1" tx1="dk1" bg2="lt2" tx2="dk2" accent1="accent1" accent2="accent2" accent3="accent3" accent4="accent4" accent5="accent5" accent6="accent6" hlink="hlink" folHlink="folHlink"/>
  <p:sldLayoutIdLst>
    <p:sldLayoutId id="2147483944" r:id="rId1"/>
    <p:sldLayoutId id="2147483964" r:id="rId2"/>
  </p:sldLayoutIdLst>
  <p:hf hdr="0" dt="0"/>
  <p:txStyles>
    <p:titleStyle>
      <a:lvl1pPr algn="l" defTabSz="914400" rtl="0" eaLnBrk="1" latinLnBrk="0" hangingPunct="1">
        <a:lnSpc>
          <a:spcPct val="90000"/>
        </a:lnSpc>
        <a:spcBef>
          <a:spcPct val="0"/>
        </a:spcBef>
        <a:buNone/>
        <a:defRPr sz="4000" b="1" i="0" kern="1200">
          <a:solidFill>
            <a:schemeClr val="accent2"/>
          </a:solidFill>
          <a:latin typeface="Times New Roman" charset="0"/>
          <a:ea typeface="Times New Roman" charset="0"/>
          <a:cs typeface="Times New Roman"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762001"/>
            <a:ext cx="8534400" cy="838197"/>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Times New Roman" charset="0"/>
                <a:ea typeface="Times New Roman" charset="0"/>
                <a:cs typeface="Times New Roman"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Times New Roman" charset="0"/>
                <a:ea typeface="Times New Roman" charset="0"/>
                <a:cs typeface="Times New Roman" charset="0"/>
              </a:defRPr>
            </a:lvl1pPr>
          </a:lstStyle>
          <a:p>
            <a:r>
              <a:rPr lang="en-US"/>
              <a:t>Copyright ©2020 John Wiley &amp; Sons, Inc. </a:t>
            </a:r>
            <a:endParaRPr lang="en-US" dirty="0"/>
          </a:p>
        </p:txBody>
      </p:sp>
    </p:spTree>
    <p:extLst>
      <p:ext uri="{BB962C8B-B14F-4D97-AF65-F5344CB8AC3E}">
        <p14:creationId xmlns:p14="http://schemas.microsoft.com/office/powerpoint/2010/main" val="332194706"/>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94" r:id="rId3"/>
  </p:sldLayoutIdLst>
  <p:hf hdr="0" dt="0"/>
  <p:txStyles>
    <p:titleStyle>
      <a:lvl1pPr algn="l" defTabSz="914400" rtl="0" eaLnBrk="1" latinLnBrk="0" hangingPunct="1">
        <a:lnSpc>
          <a:spcPct val="90000"/>
        </a:lnSpc>
        <a:spcBef>
          <a:spcPct val="0"/>
        </a:spcBef>
        <a:buNone/>
        <a:defRPr sz="4000" b="1" i="0" kern="1200">
          <a:solidFill>
            <a:schemeClr val="accent1"/>
          </a:solidFill>
          <a:latin typeface="Times New Roman" charset="0"/>
          <a:ea typeface="Times New Roman" charset="0"/>
          <a:cs typeface="Times New Roman"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762002"/>
            <a:ext cx="8534400" cy="838198"/>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Times New Roman" charset="0"/>
                <a:ea typeface="Times New Roman" charset="0"/>
                <a:cs typeface="Times New Roman"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Times New Roman" charset="0"/>
                <a:ea typeface="Times New Roman" charset="0"/>
                <a:cs typeface="Times New Roman" charset="0"/>
              </a:defRPr>
            </a:lvl1pPr>
          </a:lstStyle>
          <a:p>
            <a:r>
              <a:rPr lang="en-US"/>
              <a:t>Copyright ©2020 John Wiley &amp; Sons, Inc. </a:t>
            </a:r>
            <a:endParaRPr lang="en-US" dirty="0"/>
          </a:p>
        </p:txBody>
      </p:sp>
    </p:spTree>
    <p:extLst>
      <p:ext uri="{BB962C8B-B14F-4D97-AF65-F5344CB8AC3E}">
        <p14:creationId xmlns:p14="http://schemas.microsoft.com/office/powerpoint/2010/main" val="1616953850"/>
      </p:ext>
    </p:extLst>
  </p:cSld>
  <p:clrMap bg1="lt1" tx1="dk1" bg2="lt2" tx2="dk2" accent1="accent1" accent2="accent2" accent3="accent3" accent4="accent4" accent5="accent5" accent6="accent6" hlink="hlink" folHlink="folHlink"/>
  <p:sldLayoutIdLst>
    <p:sldLayoutId id="2147483969" r:id="rId1"/>
    <p:sldLayoutId id="2147484001" r:id="rId2"/>
    <p:sldLayoutId id="2147483970" r:id="rId3"/>
  </p:sldLayoutIdLst>
  <p:hf hdr="0" dt="0"/>
  <p:txStyles>
    <p:titleStyle>
      <a:lvl1pPr algn="l" defTabSz="914400" rtl="0" eaLnBrk="1" latinLnBrk="0" hangingPunct="1">
        <a:lnSpc>
          <a:spcPct val="90000"/>
        </a:lnSpc>
        <a:spcBef>
          <a:spcPct val="0"/>
        </a:spcBef>
        <a:buNone/>
        <a:defRPr sz="4000" b="1" i="0" kern="1200">
          <a:solidFill>
            <a:schemeClr val="accent1"/>
          </a:solidFill>
          <a:latin typeface="Times New Roman" charset="0"/>
          <a:ea typeface="Times New Roman" charset="0"/>
          <a:cs typeface="Times New Roman"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762001"/>
            <a:ext cx="8534400" cy="838198"/>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Times New Roman" charset="0"/>
                <a:ea typeface="Times New Roman" charset="0"/>
                <a:cs typeface="Times New Roman"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Times New Roman" charset="0"/>
                <a:ea typeface="Times New Roman" charset="0"/>
                <a:cs typeface="Times New Roman" charset="0"/>
              </a:defRPr>
            </a:lvl1pPr>
          </a:lstStyle>
          <a:p>
            <a:r>
              <a:rPr lang="en-US"/>
              <a:t>Copyright ©2020 John Wiley &amp; Sons, Inc. </a:t>
            </a:r>
            <a:endParaRPr lang="en-US" dirty="0"/>
          </a:p>
        </p:txBody>
      </p:sp>
    </p:spTree>
    <p:extLst>
      <p:ext uri="{BB962C8B-B14F-4D97-AF65-F5344CB8AC3E}">
        <p14:creationId xmlns:p14="http://schemas.microsoft.com/office/powerpoint/2010/main" val="302625734"/>
      </p:ext>
    </p:extLst>
  </p:cSld>
  <p:clrMap bg1="lt1" tx1="dk1" bg2="lt2" tx2="dk2" accent1="accent1" accent2="accent2" accent3="accent3" accent4="accent4" accent5="accent5" accent6="accent6" hlink="hlink" folHlink="folHlink"/>
  <p:sldLayoutIdLst>
    <p:sldLayoutId id="2147483972" r:id="rId1"/>
    <p:sldLayoutId id="2147483973" r:id="rId2"/>
    <p:sldLayoutId id="2147484022" r:id="rId3"/>
    <p:sldLayoutId id="2147484023" r:id="rId4"/>
    <p:sldLayoutId id="2147484021" r:id="rId5"/>
    <p:sldLayoutId id="2147483991" r:id="rId6"/>
    <p:sldLayoutId id="2147484017" r:id="rId7"/>
    <p:sldLayoutId id="2147484020" r:id="rId8"/>
    <p:sldLayoutId id="2147484018" r:id="rId9"/>
    <p:sldLayoutId id="2147483997" r:id="rId10"/>
    <p:sldLayoutId id="2147484002" r:id="rId11"/>
    <p:sldLayoutId id="2147483974" r:id="rId12"/>
    <p:sldLayoutId id="2147483975" r:id="rId13"/>
    <p:sldLayoutId id="2147484016" r:id="rId14"/>
    <p:sldLayoutId id="2147484000" r:id="rId15"/>
    <p:sldLayoutId id="2147484003" r:id="rId16"/>
    <p:sldLayoutId id="2147484025" r:id="rId17"/>
  </p:sldLayoutIdLst>
  <p:hf hdr="0" dt="0"/>
  <p:txStyles>
    <p:titleStyle>
      <a:lvl1pPr algn="l" defTabSz="914400" rtl="0" eaLnBrk="1" latinLnBrk="0" hangingPunct="1">
        <a:lnSpc>
          <a:spcPct val="90000"/>
        </a:lnSpc>
        <a:spcBef>
          <a:spcPct val="0"/>
        </a:spcBef>
        <a:buNone/>
        <a:defRPr sz="4000" b="1" i="0" kern="1200">
          <a:solidFill>
            <a:schemeClr val="accent1"/>
          </a:solidFill>
          <a:latin typeface="Times New Roman" charset="0"/>
          <a:ea typeface="Times New Roman" charset="0"/>
          <a:cs typeface="Times New Roman"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9A6B9E-FA14-49B1-BF7F-B777A794866C}"/>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519DAC-2E93-403A-B359-9D8142AE6083}"/>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807261-5F43-451C-92CA-081177B1C749}"/>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E477A792-382F-424A-B6B6-A668E09AEC58}"/>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 ©2020 John Wiley &amp; Sons, Inc. </a:t>
            </a:r>
          </a:p>
        </p:txBody>
      </p:sp>
      <p:sp>
        <p:nvSpPr>
          <p:cNvPr id="6" name="Slide Number Placeholder 5">
            <a:extLst>
              <a:ext uri="{FF2B5EF4-FFF2-40B4-BE49-F238E27FC236}">
                <a16:creationId xmlns:a16="http://schemas.microsoft.com/office/drawing/2014/main" id="{8D4D10A3-94D8-4374-BF2B-890A0DE6F275}"/>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3DB923-D937-4145-BC79-497039E70D10}" type="slidenum">
              <a:rPr lang="en-US" smtClean="0"/>
              <a:t>‹#›</a:t>
            </a:fld>
            <a:endParaRPr lang="en-US"/>
          </a:p>
        </p:txBody>
      </p:sp>
    </p:spTree>
    <p:extLst>
      <p:ext uri="{BB962C8B-B14F-4D97-AF65-F5344CB8AC3E}">
        <p14:creationId xmlns:p14="http://schemas.microsoft.com/office/powerpoint/2010/main" val="3487755611"/>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charset="0"/>
                <a:ea typeface="Times New Roman" charset="0"/>
                <a:cs typeface="Times New Roman" charset="0"/>
              </a:defRPr>
            </a:lvl1pPr>
          </a:lstStyle>
          <a:p>
            <a:r>
              <a:rPr lang="en-US"/>
              <a:t>Copyright ©2020 John Wiley &amp; Sons, Inc. </a:t>
            </a:r>
            <a:endParaRPr lang="en-US" dirty="0"/>
          </a:p>
        </p:txBody>
      </p:sp>
      <p:sp>
        <p:nvSpPr>
          <p:cNvPr id="6" name="Slide Number Placeholder 5"/>
          <p:cNvSpPr>
            <a:spLocks noGrp="1"/>
          </p:cNvSpPr>
          <p:nvPr>
            <p:ph type="sldNum" sz="quarter" idx="4"/>
          </p:nvPr>
        </p:nvSpPr>
        <p:spPr>
          <a:xfrm>
            <a:off x="6457950" y="6356350"/>
            <a:ext cx="2457450" cy="365125"/>
          </a:xfrm>
          <a:prstGeom prst="rect">
            <a:avLst/>
          </a:prstGeom>
        </p:spPr>
        <p:txBody>
          <a:bodyPr vert="horz" lIns="91440" tIns="45720" rIns="91440" bIns="45720" rtlCol="0" anchor="ctr"/>
          <a:lstStyle>
            <a:lvl1pPr algn="r">
              <a:defRPr sz="1200">
                <a:solidFill>
                  <a:schemeClr val="tx1">
                    <a:tint val="75000"/>
                  </a:schemeClr>
                </a:solidFill>
                <a:latin typeface="Times New Roman" charset="0"/>
                <a:ea typeface="Times New Roman" charset="0"/>
                <a:cs typeface="Times New Roman" charset="0"/>
              </a:defRPr>
            </a:lvl1pPr>
          </a:lstStyle>
          <a:p>
            <a:fld id="{43DD970A-8A59-5645-997B-8F1EF841716D}" type="slidenum">
              <a:rPr lang="en-US" smtClean="0"/>
              <a:pPr/>
              <a:t>‹#›</a:t>
            </a:fld>
            <a:endParaRPr lang="en-US" dirty="0"/>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9740712"/>
      </p:ext>
    </p:extLst>
  </p:cSld>
  <p:clrMap bg1="lt1" tx1="dk1" bg2="lt2" tx2="dk2" accent1="accent1" accent2="accent2" accent3="accent3" accent4="accent4" accent5="accent5" accent6="accent6" hlink="hlink" folHlink="folHlink"/>
  <p:sldLayoutIdLst>
    <p:sldLayoutId id="2147483988" r:id="rId1"/>
    <p:sldLayoutId id="2147483978" r:id="rId2"/>
  </p:sldLayoutIdLst>
  <p:hf hdr="0" dt="0"/>
  <p:txStyles>
    <p:titleStyle>
      <a:lvl1pPr algn="l" defTabSz="914400" rtl="0" eaLnBrk="1" latinLnBrk="0" hangingPunct="1">
        <a:lnSpc>
          <a:spcPct val="90000"/>
        </a:lnSpc>
        <a:spcBef>
          <a:spcPct val="0"/>
        </a:spcBef>
        <a:buNone/>
        <a:defRPr sz="1600" b="0" i="0" kern="1200">
          <a:solidFill>
            <a:schemeClr val="tx1"/>
          </a:solidFill>
          <a:latin typeface="STIX" charset="0"/>
          <a:ea typeface="STIX" charset="0"/>
          <a:cs typeface="STIX"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hyperlink" Target="https://www.rossmanchance.com/applets/2021/montyhall/Monty.html" TargetMode="External"/><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9.xml"/><Relationship Id="rId1" Type="http://schemas.openxmlformats.org/officeDocument/2006/relationships/slideLayout" Target="../slideLayouts/slideLayout33.xml"/><Relationship Id="rId6" Type="http://schemas.openxmlformats.org/officeDocument/2006/relationships/image" Target="../media/image8.wmf"/><Relationship Id="rId5" Type="http://schemas.openxmlformats.org/officeDocument/2006/relationships/oleObject" Target="../embeddings/oleObject2.bin"/><Relationship Id="rId4" Type="http://schemas.openxmlformats.org/officeDocument/2006/relationships/image" Target="../media/image7.w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39.xml"/></Relationships>
</file>

<file path=ppt/slides/_rels/slide5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nchor="ctr"/>
          <a:lstStyle/>
          <a:p>
            <a:r>
              <a:rPr lang="en-US" sz="4000" dirty="0"/>
              <a:t>Introduction to Statistical Investigations</a:t>
            </a:r>
            <a:endParaRPr lang="en-US" sz="4000" dirty="0">
              <a:latin typeface="Times New Roman" panose="02020603050405020304" pitchFamily="18" charset="0"/>
              <a:cs typeface="Times New Roman" panose="02020603050405020304" pitchFamily="18" charset="0"/>
            </a:endParaRPr>
          </a:p>
        </p:txBody>
      </p:sp>
      <p:sp>
        <p:nvSpPr>
          <p:cNvPr id="4" name="Author"/>
          <p:cNvSpPr>
            <a:spLocks noGrp="1"/>
          </p:cNvSpPr>
          <p:nvPr>
            <p:ph sz="quarter" idx="21"/>
          </p:nvPr>
        </p:nvSpPr>
        <p:spPr>
          <a:prstGeom prst="rect">
            <a:avLst/>
          </a:prstGeom>
        </p:spPr>
        <p:txBody>
          <a:bodyPr/>
          <a:lstStyle/>
          <a:p>
            <a:r>
              <a:rPr lang="en-US" dirty="0">
                <a:latin typeface="Times New Roman" panose="02020603050405020304" pitchFamily="18" charset="0"/>
                <a:cs typeface="Times New Roman" panose="02020603050405020304" pitchFamily="18" charset="0"/>
              </a:rPr>
              <a:t>Second Edition</a:t>
            </a:r>
          </a:p>
        </p:txBody>
      </p:sp>
      <p:sp>
        <p:nvSpPr>
          <p:cNvPr id="3" name="Edition"/>
          <p:cNvSpPr>
            <a:spLocks noGrp="1"/>
          </p:cNvSpPr>
          <p:nvPr>
            <p:ph sz="quarter" idx="22"/>
          </p:nvPr>
        </p:nvSpPr>
        <p:spPr>
          <a:xfrm>
            <a:off x="228600" y="2363724"/>
            <a:ext cx="8686800" cy="685800"/>
          </a:xfrm>
          <a:prstGeom prst="rect">
            <a:avLst/>
          </a:prstGeom>
        </p:spPr>
        <p:txBody>
          <a:bodyPr anchor="ctr"/>
          <a:lstStyle/>
          <a:p>
            <a:r>
              <a:rPr lang="en-US" sz="2600" dirty="0">
                <a:latin typeface="Times New Roman" panose="02020603050405020304" pitchFamily="18" charset="0"/>
                <a:cs typeface="Times New Roman" panose="02020603050405020304" pitchFamily="18" charset="0"/>
              </a:rPr>
              <a:t>Tintle, Chance, Cobb, Rossman, Roy, Swanson, VanderStoep</a:t>
            </a:r>
            <a:endParaRPr lang="en-US" sz="2600" baseline="30000" dirty="0">
              <a:latin typeface="Times New Roman" panose="02020603050405020304" pitchFamily="18" charset="0"/>
              <a:cs typeface="Times New Roman" panose="02020603050405020304" pitchFamily="18" charset="0"/>
            </a:endParaRPr>
          </a:p>
        </p:txBody>
      </p:sp>
      <p:sp>
        <p:nvSpPr>
          <p:cNvPr id="5" name="CN"/>
          <p:cNvSpPr>
            <a:spLocks noGrp="1"/>
          </p:cNvSpPr>
          <p:nvPr>
            <p:ph sz="quarter" idx="19"/>
          </p:nvPr>
        </p:nvSpPr>
        <p:spPr>
          <a:xfrm>
            <a:off x="152400" y="3657600"/>
            <a:ext cx="8839200" cy="533400"/>
          </a:xfrm>
        </p:spPr>
        <p:txBody>
          <a:bodyPr anchor="ctr"/>
          <a:lstStyle/>
          <a:p>
            <a:r>
              <a:rPr lang="en-US" dirty="0">
                <a:latin typeface="Times New Roman" panose="02020603050405020304" pitchFamily="18" charset="0"/>
                <a:cs typeface="Times New Roman" panose="02020603050405020304" pitchFamily="18" charset="0"/>
              </a:rPr>
              <a:t>Chapter 11</a:t>
            </a:r>
          </a:p>
        </p:txBody>
      </p:sp>
      <p:sp>
        <p:nvSpPr>
          <p:cNvPr id="6" name="CT"/>
          <p:cNvSpPr>
            <a:spLocks noGrp="1"/>
          </p:cNvSpPr>
          <p:nvPr>
            <p:ph sz="quarter" idx="20"/>
          </p:nvPr>
        </p:nvSpPr>
        <p:spPr>
          <a:xfrm>
            <a:off x="152400" y="4572000"/>
            <a:ext cx="8839200" cy="1437430"/>
          </a:xfrm>
        </p:spPr>
        <p:txBody>
          <a:bodyPr anchor="ctr"/>
          <a:lstStyle/>
          <a:p>
            <a:r>
              <a:rPr lang="en-US" sz="4000" dirty="0"/>
              <a:t>Modeling Randomness</a:t>
            </a:r>
          </a:p>
        </p:txBody>
      </p:sp>
      <p:sp>
        <p:nvSpPr>
          <p:cNvPr id="14" name="Content Placeholder 13"/>
          <p:cNvSpPr>
            <a:spLocks noGrp="1"/>
          </p:cNvSpPr>
          <p:nvPr>
            <p:ph sz="quarter" idx="24"/>
          </p:nvPr>
        </p:nvSpPr>
        <p:spPr>
          <a:xfrm>
            <a:off x="152400" y="6156325"/>
            <a:ext cx="8839200" cy="273050"/>
          </a:xfrm>
        </p:spPr>
        <p:txBody>
          <a:bodyPr/>
          <a:lstStyle/>
          <a:p>
            <a:r>
              <a:rPr lang="en-IN" sz="1200" dirty="0">
                <a:solidFill>
                  <a:schemeClr val="bg1"/>
                </a:solidFill>
                <a:latin typeface="Times New Roman" panose="02020603050405020304" pitchFamily="18" charset="0"/>
                <a:cs typeface="Times New Roman" panose="02020603050405020304" pitchFamily="18" charset="0"/>
              </a:rPr>
              <a:t>This slide deck contains animations. Please disable animations if they cause issues with your device.</a:t>
            </a:r>
          </a:p>
        </p:txBody>
      </p:sp>
      <p:sp>
        <p:nvSpPr>
          <p:cNvPr id="10" name="Content Placeholder 9"/>
          <p:cNvSpPr>
            <a:spLocks noGrp="1"/>
          </p:cNvSpPr>
          <p:nvPr>
            <p:ph sz="quarter" idx="23"/>
          </p:nvPr>
        </p:nvSpPr>
        <p:spPr>
          <a:xfrm>
            <a:off x="1281225" y="6319606"/>
            <a:ext cx="6584482" cy="457200"/>
          </a:xfrm>
          <a:prstGeom prst="rect">
            <a:avLst/>
          </a:prstGeom>
        </p:spPr>
        <p:txBody>
          <a:bodyPr anchor="ctr"/>
          <a:lstStyle/>
          <a:p>
            <a:pPr algn="ctr"/>
            <a:r>
              <a:rPr lang="en-US" sz="1200" dirty="0">
                <a:solidFill>
                  <a:schemeClr val="tx1">
                    <a:tint val="75000"/>
                  </a:schemeClr>
                </a:solidFill>
                <a:latin typeface="Times New Roman" panose="02020603050405020304" pitchFamily="18" charset="0"/>
                <a:ea typeface="Times New Roman" charset="0"/>
                <a:cs typeface="Times New Roman" panose="02020603050405020304" pitchFamily="18" charset="0"/>
              </a:rPr>
              <a:t>Copyright ©2021 John Wiley &amp; Sons, Inc.</a:t>
            </a:r>
          </a:p>
        </p:txBody>
      </p:sp>
    </p:spTree>
    <p:extLst>
      <p:ext uri="{BB962C8B-B14F-4D97-AF65-F5344CB8AC3E}">
        <p14:creationId xmlns:p14="http://schemas.microsoft.com/office/powerpoint/2010/main" val="1261288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425A1-2F10-484F-80D3-D1DF42971302}"/>
              </a:ext>
            </a:extLst>
          </p:cNvPr>
          <p:cNvSpPr>
            <a:spLocks noGrp="1"/>
          </p:cNvSpPr>
          <p:nvPr>
            <p:ph type="title"/>
          </p:nvPr>
        </p:nvSpPr>
        <p:spPr/>
        <p:txBody>
          <a:bodyPr>
            <a:normAutofit/>
          </a:bodyPr>
          <a:lstStyle/>
          <a:p>
            <a:r>
              <a:rPr lang="en-US" dirty="0">
                <a:solidFill>
                  <a:srgbClr val="196E78"/>
                </a:solidFill>
              </a:rPr>
              <a:t>Example 11.1: Ice Cream Prices </a:t>
            </a:r>
            <a:r>
              <a:rPr lang="en-US" sz="2000" b="0" dirty="0">
                <a:solidFill>
                  <a:srgbClr val="196E78"/>
                </a:solidFill>
              </a:rPr>
              <a:t>(2 of 4)</a:t>
            </a:r>
            <a:endParaRPr lang="en-US" strike="sngStrike" dirty="0">
              <a:solidFill>
                <a:srgbClr val="196E78"/>
              </a:solidFill>
            </a:endParaRPr>
          </a:p>
        </p:txBody>
      </p:sp>
      <p:sp>
        <p:nvSpPr>
          <p:cNvPr id="3" name="Content Placeholder 2">
            <a:extLst>
              <a:ext uri="{FF2B5EF4-FFF2-40B4-BE49-F238E27FC236}">
                <a16:creationId xmlns:a16="http://schemas.microsoft.com/office/drawing/2014/main" id="{733F55E6-2348-4292-9183-420364689E97}"/>
              </a:ext>
            </a:extLst>
          </p:cNvPr>
          <p:cNvSpPr>
            <a:spLocks noGrp="1"/>
          </p:cNvSpPr>
          <p:nvPr>
            <p:ph sz="quarter" idx="12"/>
          </p:nvPr>
        </p:nvSpPr>
        <p:spPr>
          <a:xfrm>
            <a:off x="304800" y="1911350"/>
            <a:ext cx="8669110" cy="4249870"/>
          </a:xfrm>
          <a:prstGeom prst="rect">
            <a:avLst/>
          </a:prstGeom>
        </p:spPr>
        <p:txBody>
          <a:bodyPr/>
          <a:lstStyle/>
          <a:p>
            <a:pPr marL="342900" indent="-342900"/>
            <a:r>
              <a:rPr lang="en-US" sz="2800" i="1" dirty="0"/>
              <a:t>Cold call: </a:t>
            </a:r>
            <a:r>
              <a:rPr lang="en-US" sz="2800" dirty="0"/>
              <a:t>What is the smallest possible price of a cone?</a:t>
            </a:r>
          </a:p>
          <a:p>
            <a:pPr marL="342900" indent="-342900"/>
            <a:r>
              <a:rPr lang="en-US" sz="2800" i="1" dirty="0"/>
              <a:t>Cold call: </a:t>
            </a:r>
            <a:r>
              <a:rPr lang="en-US" sz="2800" dirty="0"/>
              <a:t>What is the largest possible price of a cone?</a:t>
            </a:r>
          </a:p>
          <a:p>
            <a:pPr marL="342900" indent="-342900"/>
            <a:r>
              <a:rPr lang="en-US" sz="2800" dirty="0"/>
              <a:t>Do you think the probability you could afford the ice cream is more or less than 0.50?</a:t>
            </a:r>
          </a:p>
          <a:p>
            <a:pPr marL="342900" indent="-342900"/>
            <a:r>
              <a:rPr lang="en-US" sz="2800" dirty="0"/>
              <a:t>You could simulate this probability by rolling a pair of dice 1,000 times and determine what proportion of times the result is 50 cents or less.</a:t>
            </a:r>
          </a:p>
        </p:txBody>
      </p:sp>
    </p:spTree>
    <p:extLst>
      <p:ext uri="{BB962C8B-B14F-4D97-AF65-F5344CB8AC3E}">
        <p14:creationId xmlns:p14="http://schemas.microsoft.com/office/powerpoint/2010/main" val="1198384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3F129C3-0B4F-466C-90CB-8EEC079CC160}"/>
              </a:ext>
            </a:extLst>
          </p:cNvPr>
          <p:cNvSpPr>
            <a:spLocks noGrp="1"/>
          </p:cNvSpPr>
          <p:nvPr>
            <p:ph type="title"/>
          </p:nvPr>
        </p:nvSpPr>
        <p:spPr/>
        <p:txBody>
          <a:bodyPr>
            <a:normAutofit/>
          </a:bodyPr>
          <a:lstStyle/>
          <a:p>
            <a:r>
              <a:rPr lang="en-US" dirty="0">
                <a:solidFill>
                  <a:srgbClr val="196E78"/>
                </a:solidFill>
              </a:rPr>
              <a:t>Example 11.1: Ice Cream Prices </a:t>
            </a:r>
            <a:r>
              <a:rPr lang="en-US" sz="2000" b="0" dirty="0">
                <a:solidFill>
                  <a:srgbClr val="196E78"/>
                </a:solidFill>
              </a:rPr>
              <a:t>(3 of 4)</a:t>
            </a:r>
            <a:endParaRPr lang="en-US" strike="sngStrike" dirty="0">
              <a:solidFill>
                <a:srgbClr val="196E78"/>
              </a:solidFill>
            </a:endParaRPr>
          </a:p>
        </p:txBody>
      </p:sp>
      <p:sp>
        <p:nvSpPr>
          <p:cNvPr id="8" name="Content Placeholder 7">
            <a:extLst>
              <a:ext uri="{FF2B5EF4-FFF2-40B4-BE49-F238E27FC236}">
                <a16:creationId xmlns:a16="http://schemas.microsoft.com/office/drawing/2014/main" id="{C89A3A17-1EFE-4D71-B333-634D08C9C01E}"/>
              </a:ext>
            </a:extLst>
          </p:cNvPr>
          <p:cNvSpPr>
            <a:spLocks noGrp="1"/>
          </p:cNvSpPr>
          <p:nvPr>
            <p:ph sz="quarter" idx="12"/>
          </p:nvPr>
        </p:nvSpPr>
        <p:spPr>
          <a:xfrm>
            <a:off x="304800" y="1911350"/>
            <a:ext cx="8534400" cy="1138175"/>
          </a:xfrm>
        </p:spPr>
        <p:txBody>
          <a:bodyPr/>
          <a:lstStyle/>
          <a:p>
            <a:r>
              <a:rPr lang="en-US" sz="2400" dirty="0"/>
              <a:t>A computer simulated the results of 1,000,000 rolls of a pair of dice with the following results to simulate a distribution of ice cream prices for 1,000,000 repetitions</a:t>
            </a:r>
          </a:p>
        </p:txBody>
      </p:sp>
      <p:pic>
        <p:nvPicPr>
          <p:cNvPr id="9" name="Picture Placeholder 8" descr="A histogram represents the distribution of ice cream prices for 1,000,000 repetitions. The horizontal axis is labeled Price (cents) and has markings from 10 to 60 in increments of 10. The vertical axis is labeled Frequency and has markings from 10,000 to 50,000 in increments of 20,000. There is a bar with count, 29,000 at the point 10 on the horizontal axis. From 20 to 22.8, the bars extend up to the counts, 57,000 and 29,000. From 30 to 34.2, the bars extend up to the counts, 57000, 57,000, and 29,000. From 40 to 45.6, the bars extend up to the counts, 57,000, 56500, 57,500, and 29,000. From 50 to 57.1, the bars extend up to the counts, 57,000, 56,500, 57,000, 56,500, and 29,000. From 60 to 68.5, the bars extend up to the counts, 56,500, 56,600, 57,000, 56,600, 57,000, and 29,000. The values corresponding to the heights of the bars are approximate.">
            <a:extLst>
              <a:ext uri="{FF2B5EF4-FFF2-40B4-BE49-F238E27FC236}">
                <a16:creationId xmlns:a16="http://schemas.microsoft.com/office/drawing/2014/main" id="{4475F56F-CB2A-4901-8F54-4BF978732885}"/>
              </a:ext>
            </a:extLst>
          </p:cNvPr>
          <p:cNvPicPr>
            <a:picLocks noGrp="1" noChangeAspect="1"/>
          </p:cNvPicPr>
          <p:nvPr>
            <p:ph type="pic" sz="quarter" idx="13"/>
          </p:nvPr>
        </p:nvPicPr>
        <p:blipFill rotWithShape="1">
          <a:blip r:embed="rId3" cstate="print"/>
          <a:srcRect b="8052"/>
          <a:stretch/>
        </p:blipFill>
        <p:spPr>
          <a:xfrm>
            <a:off x="3528760" y="3201316"/>
            <a:ext cx="5204862" cy="2660642"/>
          </a:xfrm>
          <a:prstGeom prst="rect">
            <a:avLst/>
          </a:prstGeom>
          <a:noFill/>
          <a:ln>
            <a:noFill/>
          </a:ln>
        </p:spPr>
      </p:pic>
      <p:sp>
        <p:nvSpPr>
          <p:cNvPr id="3" name="Content Placeholder 2">
            <a:extLst>
              <a:ext uri="{FF2B5EF4-FFF2-40B4-BE49-F238E27FC236}">
                <a16:creationId xmlns:a16="http://schemas.microsoft.com/office/drawing/2014/main" id="{3F9017AD-EF54-9566-790E-6F8673F93BC6}"/>
              </a:ext>
            </a:extLst>
          </p:cNvPr>
          <p:cNvSpPr>
            <a:spLocks noGrp="1"/>
          </p:cNvSpPr>
          <p:nvPr>
            <p:ph sz="quarter" idx="16"/>
          </p:nvPr>
        </p:nvSpPr>
        <p:spPr/>
        <p:txBody>
          <a:bodyPr/>
          <a:lstStyle/>
          <a:p>
            <a:endParaRPr lang="en-US"/>
          </a:p>
        </p:txBody>
      </p:sp>
    </p:spTree>
    <p:extLst>
      <p:ext uri="{BB962C8B-B14F-4D97-AF65-F5344CB8AC3E}">
        <p14:creationId xmlns:p14="http://schemas.microsoft.com/office/powerpoint/2010/main" val="862340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u="sng" dirty="0">
                <a:solidFill>
                  <a:schemeClr val="accent1"/>
                </a:solidFill>
              </a:rPr>
              <a:t>Example 11.1</a:t>
            </a:r>
            <a:r>
              <a:rPr lang="en-US" sz="4000" dirty="0">
                <a:solidFill>
                  <a:schemeClr val="accent1"/>
                </a:solidFill>
              </a:rPr>
              <a:t>: Ice Cream Prices</a:t>
            </a:r>
            <a:endParaRPr lang="en-US" sz="4000" u="sng" dirty="0">
              <a:solidFill>
                <a:schemeClr val="accent1"/>
              </a:solidFill>
            </a:endParaRPr>
          </a:p>
        </p:txBody>
      </p:sp>
      <p:sp>
        <p:nvSpPr>
          <p:cNvPr id="3" name="Content Placeholder 2" descr="This diagram shows the six steps of a statistical investigation. Step 1 is to ask a research question. This is the step where the researchers formulate their hypotheses. In Step 2, researchers design a study and collect data they think will help them answer the research question. Once data has been collected, the researchers move to Step 3, where they explore the data in preparation for Step 4 where they draw inferences from the data. At this stage, researchers may compute the significance of the statisics they calculate from the data, or they may use the statistics t"/>
          <p:cNvSpPr>
            <a:spLocks noGrp="1"/>
          </p:cNvSpPr>
          <p:nvPr>
            <p:ph idx="1"/>
          </p:nvPr>
        </p:nvSpPr>
        <p:spPr>
          <a:xfrm>
            <a:off x="457200" y="1371600"/>
            <a:ext cx="7620000" cy="5181600"/>
          </a:xfrm>
        </p:spPr>
        <p:txBody>
          <a:bodyPr>
            <a:normAutofit/>
          </a:bodyPr>
          <a:lstStyle/>
          <a:p>
            <a:r>
              <a:rPr lang="en-US" sz="2400" i="1" dirty="0"/>
              <a:t>Turn and Talk</a:t>
            </a:r>
            <a:r>
              <a:rPr lang="en-US" sz="2400" dirty="0"/>
              <a:t>: How many different prices are possible?</a:t>
            </a:r>
          </a:p>
          <a:p>
            <a:r>
              <a:rPr lang="en-US" sz="2400" dirty="0"/>
              <a:t>Are they all about equally likely?</a:t>
            </a:r>
          </a:p>
          <a:p>
            <a:r>
              <a:rPr lang="en-US" sz="2400" dirty="0"/>
              <a:t>The proportion of simulated prices that are 50 cents or less is 444,991/1,000,000 or about 0.445</a:t>
            </a:r>
          </a:p>
          <a:p>
            <a:endParaRPr lang="en-US" sz="2400" dirty="0"/>
          </a:p>
        </p:txBody>
      </p:sp>
      <p:pic>
        <p:nvPicPr>
          <p:cNvPr id="6" name="Picture Placeholder 9" descr="A histogram represents the distribution of ice cream prices for 1,000,000 repetitions. The horizontal axis is labeled Price (cents) and has markings from 10 to 60 in increments of 10. The vertical axis is labeled Frequency and has markings from 10,000 to 50,000 in increments of 20,000. There is a bar with count, 29,000 at the point 10 on the horizontal axis. From 20 to 22.8, the bars extend up to the counts, 57,000 and 29,000. From 30 to 34.2, the bars extend up to the counts, 57000, 57,000, and 29,000. From 40 to 45.6, the bars extend up to the counts, 57,000, 56500, 57,500, and 29,000. From 50 to 57.1, the bars extend up to the counts, 57,000, 56,500, 57,000, 56,500, and 29,000. From 60 to 68.5, the bars extend up to the counts, 56,500, 56,600, 57,000, 56,600, 57,000, and 29,000. The values corresponding to the heights of the bars are approximate.">
            <a:extLst>
              <a:ext uri="{FF2B5EF4-FFF2-40B4-BE49-F238E27FC236}">
                <a16:creationId xmlns:a16="http://schemas.microsoft.com/office/drawing/2014/main" id="{378F83C0-AD6E-F94F-AE29-94C90D9158B8}"/>
              </a:ext>
            </a:extLst>
          </p:cNvPr>
          <p:cNvPicPr>
            <a:picLocks noChangeAspect="1"/>
          </p:cNvPicPr>
          <p:nvPr/>
        </p:nvPicPr>
        <p:blipFill rotWithShape="1">
          <a:blip r:embed="rId3" cstate="print"/>
          <a:srcRect b="9926"/>
          <a:stretch/>
        </p:blipFill>
        <p:spPr>
          <a:xfrm>
            <a:off x="1333500" y="3157829"/>
            <a:ext cx="5867400" cy="2938171"/>
          </a:xfrm>
          <a:prstGeom prst="rect">
            <a:avLst/>
          </a:prstGeom>
          <a:noFill/>
          <a:ln>
            <a:noFill/>
          </a:ln>
        </p:spPr>
      </p:pic>
    </p:spTree>
    <p:extLst>
      <p:ext uri="{BB962C8B-B14F-4D97-AF65-F5344CB8AC3E}">
        <p14:creationId xmlns:p14="http://schemas.microsoft.com/office/powerpoint/2010/main" val="29975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p:txBody>
          <a:bodyPr>
            <a:normAutofit/>
          </a:bodyPr>
          <a:lstStyle/>
          <a:p>
            <a:r>
              <a:rPr lang="en-US" dirty="0">
                <a:solidFill>
                  <a:srgbClr val="196E78"/>
                </a:solidFill>
              </a:rPr>
              <a:t>Example 11.1: </a:t>
            </a:r>
            <a:r>
              <a:rPr lang="en-US" dirty="0"/>
              <a:t>Sample Space</a:t>
            </a:r>
            <a:endParaRPr lang="en-US" b="0" dirty="0"/>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xfrm>
            <a:off x="304800" y="1867877"/>
            <a:ext cx="8534400" cy="1712913"/>
          </a:xfrm>
          <a:prstGeom prst="rect">
            <a:avLst/>
          </a:prstGeom>
        </p:spPr>
        <p:txBody>
          <a:bodyPr/>
          <a:lstStyle/>
          <a:p>
            <a:pPr marL="293688" indent="-293688"/>
            <a:r>
              <a:rPr lang="en-US" sz="2200" dirty="0"/>
              <a:t>The </a:t>
            </a:r>
            <a:r>
              <a:rPr lang="en-US" sz="2200" b="1" dirty="0"/>
              <a:t>sample space </a:t>
            </a:r>
            <a:r>
              <a:rPr lang="en-US" sz="2200" dirty="0"/>
              <a:t>of a random process lists all possible outcomes.</a:t>
            </a:r>
          </a:p>
          <a:p>
            <a:pPr marL="293688" indent="-293688"/>
            <a:r>
              <a:rPr lang="en-US" sz="2200" dirty="0"/>
              <a:t>I will fill in the first row.</a:t>
            </a:r>
          </a:p>
          <a:p>
            <a:pPr marL="293688" indent="-293688"/>
            <a:r>
              <a:rPr lang="en-US" sz="2200" i="1" dirty="0"/>
              <a:t>With your neighbors:</a:t>
            </a:r>
            <a:r>
              <a:rPr lang="en-US" sz="2200" dirty="0"/>
              <a:t> Spend &lt;3 minutes to write down as much as you can of the rest of the the sample space.</a:t>
            </a:r>
            <a:endParaRPr lang="en-US" sz="2200" i="1" dirty="0"/>
          </a:p>
        </p:txBody>
      </p:sp>
      <p:graphicFrame>
        <p:nvGraphicFramePr>
          <p:cNvPr id="5" name="Table 4">
            <a:extLst>
              <a:ext uri="{FF2B5EF4-FFF2-40B4-BE49-F238E27FC236}">
                <a16:creationId xmlns:a16="http://schemas.microsoft.com/office/drawing/2014/main" id="{605E9A87-A5D8-F124-4F6C-0084D9833114}"/>
              </a:ext>
            </a:extLst>
          </p:cNvPr>
          <p:cNvGraphicFramePr>
            <a:graphicFrameLocks noGrp="1"/>
          </p:cNvGraphicFramePr>
          <p:nvPr>
            <p:extLst>
              <p:ext uri="{D42A27DB-BD31-4B8C-83A1-F6EECF244321}">
                <p14:modId xmlns:p14="http://schemas.microsoft.com/office/powerpoint/2010/main" val="2103532321"/>
              </p:ext>
            </p:extLst>
          </p:nvPr>
        </p:nvGraphicFramePr>
        <p:xfrm>
          <a:off x="1524000" y="3580790"/>
          <a:ext cx="6096000" cy="2377440"/>
        </p:xfrm>
        <a:graphic>
          <a:graphicData uri="http://schemas.openxmlformats.org/drawingml/2006/table">
            <a:tbl>
              <a:tblPr firstRow="1" bandRow="1">
                <a:tableStyleId>{2D5ABB26-0587-4C30-8999-92F81FD0307C}</a:tableStyleId>
              </a:tblPr>
              <a:tblGrid>
                <a:gridCol w="1016000">
                  <a:extLst>
                    <a:ext uri="{9D8B030D-6E8A-4147-A177-3AD203B41FA5}">
                      <a16:colId xmlns:a16="http://schemas.microsoft.com/office/drawing/2014/main" val="2386676240"/>
                    </a:ext>
                  </a:extLst>
                </a:gridCol>
                <a:gridCol w="1016000">
                  <a:extLst>
                    <a:ext uri="{9D8B030D-6E8A-4147-A177-3AD203B41FA5}">
                      <a16:colId xmlns:a16="http://schemas.microsoft.com/office/drawing/2014/main" val="3995600835"/>
                    </a:ext>
                  </a:extLst>
                </a:gridCol>
                <a:gridCol w="1016000">
                  <a:extLst>
                    <a:ext uri="{9D8B030D-6E8A-4147-A177-3AD203B41FA5}">
                      <a16:colId xmlns:a16="http://schemas.microsoft.com/office/drawing/2014/main" val="977134254"/>
                    </a:ext>
                  </a:extLst>
                </a:gridCol>
                <a:gridCol w="1016000">
                  <a:extLst>
                    <a:ext uri="{9D8B030D-6E8A-4147-A177-3AD203B41FA5}">
                      <a16:colId xmlns:a16="http://schemas.microsoft.com/office/drawing/2014/main" val="3389483497"/>
                    </a:ext>
                  </a:extLst>
                </a:gridCol>
                <a:gridCol w="1016000">
                  <a:extLst>
                    <a:ext uri="{9D8B030D-6E8A-4147-A177-3AD203B41FA5}">
                      <a16:colId xmlns:a16="http://schemas.microsoft.com/office/drawing/2014/main" val="3528057224"/>
                    </a:ext>
                  </a:extLst>
                </a:gridCol>
                <a:gridCol w="1016000">
                  <a:extLst>
                    <a:ext uri="{9D8B030D-6E8A-4147-A177-3AD203B41FA5}">
                      <a16:colId xmlns:a16="http://schemas.microsoft.com/office/drawing/2014/main" val="348370219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  1 ,  1 )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  1 , 2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( 1  ,  3 )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( 1  , 4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  1 ,  5 )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  1 ,6   )</a:t>
                      </a:r>
                    </a:p>
                  </a:txBody>
                  <a:tcPr/>
                </a:tc>
                <a:extLst>
                  <a:ext uri="{0D108BD9-81ED-4DB2-BD59-A6C34878D82A}">
                    <a16:rowId xmlns:a16="http://schemas.microsoft.com/office/drawing/2014/main" val="64893789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  2 ,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  2 , 2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mn-cs"/>
                        </a:rPr>
                        <a:t>(   ,   )</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mn-cs"/>
                        </a:rPr>
                        <a:t>(   ,   )</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mn-cs"/>
                        </a:rPr>
                        <a:t>(   ,   )</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mn-cs"/>
                        </a:rPr>
                        <a:t>(   ,   )</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a:tc>
                <a:extLst>
                  <a:ext uri="{0D108BD9-81ED-4DB2-BD59-A6C34878D82A}">
                    <a16:rowId xmlns:a16="http://schemas.microsoft.com/office/drawing/2014/main" val="278447905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mn-cs"/>
                        </a:rPr>
                        <a:t>(   ,   )</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mn-cs"/>
                        </a:rPr>
                        <a:t>(   ,   )</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mn-cs"/>
                        </a:rPr>
                        <a:t>(   ,   )</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mn-cs"/>
                        </a:rPr>
                        <a:t>(   ,   )</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mn-cs"/>
                        </a:rPr>
                        <a:t>(   ,   )</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mn-cs"/>
                        </a:rPr>
                        <a:t>(   ,   )</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a:tc>
                <a:extLst>
                  <a:ext uri="{0D108BD9-81ED-4DB2-BD59-A6C34878D82A}">
                    <a16:rowId xmlns:a16="http://schemas.microsoft.com/office/drawing/2014/main" val="232206120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mn-cs"/>
                        </a:rPr>
                        <a:t>(   ,   )</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mn-cs"/>
                        </a:rPr>
                        <a:t>(   ,   )</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mn-cs"/>
                        </a:rPr>
                        <a:t>(   ,   )</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mn-cs"/>
                        </a:rPr>
                        <a:t>(   ,   )</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mn-cs"/>
                        </a:rPr>
                        <a:t>(   ,   )</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mn-cs"/>
                        </a:rPr>
                        <a:t>(   ,   )</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a:tc>
                <a:extLst>
                  <a:ext uri="{0D108BD9-81ED-4DB2-BD59-A6C34878D82A}">
                    <a16:rowId xmlns:a16="http://schemas.microsoft.com/office/drawing/2014/main" val="32264788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mn-cs"/>
                        </a:rPr>
                        <a:t>(   ,   )</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mn-cs"/>
                        </a:rPr>
                        <a:t>(   ,   )</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mn-cs"/>
                        </a:rPr>
                        <a:t>(   ,   )</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mn-cs"/>
                        </a:rPr>
                        <a:t>(   ,   )</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mn-cs"/>
                        </a:rPr>
                        <a:t>(   ,   )</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mn-cs"/>
                        </a:rPr>
                        <a:t>(   ,   )</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a:tc>
                <a:extLst>
                  <a:ext uri="{0D108BD9-81ED-4DB2-BD59-A6C34878D82A}">
                    <a16:rowId xmlns:a16="http://schemas.microsoft.com/office/drawing/2014/main" val="386128350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mn-cs"/>
                        </a:rPr>
                        <a:t>(   ,   )</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mn-cs"/>
                        </a:rPr>
                        <a:t>(   ,   )</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mn-cs"/>
                        </a:rPr>
                        <a:t>(   ,   )</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mn-cs"/>
                        </a:rPr>
                        <a:t>(   ,   )</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mn-cs"/>
                        </a:rPr>
                        <a:t>(   ,   )</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   ,   )</a:t>
                      </a:r>
                    </a:p>
                  </a:txBody>
                  <a:tcPr/>
                </a:tc>
                <a:extLst>
                  <a:ext uri="{0D108BD9-81ED-4DB2-BD59-A6C34878D82A}">
                    <a16:rowId xmlns:a16="http://schemas.microsoft.com/office/drawing/2014/main" val="121650917"/>
                  </a:ext>
                </a:extLst>
              </a:tr>
            </a:tbl>
          </a:graphicData>
        </a:graphic>
      </p:graphicFrame>
    </p:spTree>
    <p:extLst>
      <p:ext uri="{BB962C8B-B14F-4D97-AF65-F5344CB8AC3E}">
        <p14:creationId xmlns:p14="http://schemas.microsoft.com/office/powerpoint/2010/main" val="3315496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u="sng" dirty="0">
                <a:solidFill>
                  <a:schemeClr val="accent1"/>
                </a:solidFill>
              </a:rPr>
              <a:t>Sample Space</a:t>
            </a:r>
          </a:p>
        </p:txBody>
      </p:sp>
      <p:sp>
        <p:nvSpPr>
          <p:cNvPr id="3" name="Content Placeholder 2" descr="This diagram shows the six steps of a statistical investigation. Step 1 is to ask a research question. This is the step where the researchers formulate their hypotheses. In Step 2, researchers design a study and collect data they think will help them answer the research question. Once data has been collected, the researchers move to Step 3, where they explore the data in preparation for Step 4 where they draw inferences from the data. At this stage, researchers may compute the significance of the statisics they calculate from the data, or they may use the statistics t"/>
          <p:cNvSpPr>
            <a:spLocks noGrp="1"/>
          </p:cNvSpPr>
          <p:nvPr>
            <p:ph idx="1"/>
          </p:nvPr>
        </p:nvSpPr>
        <p:spPr>
          <a:xfrm>
            <a:off x="457200" y="1371600"/>
            <a:ext cx="7620000" cy="5181600"/>
          </a:xfrm>
        </p:spPr>
        <p:txBody>
          <a:bodyPr>
            <a:normAutofit/>
          </a:bodyPr>
          <a:lstStyle/>
          <a:p>
            <a:pPr marL="293688" indent="-293688"/>
            <a:r>
              <a:rPr lang="en-US" sz="2400" dirty="0"/>
              <a:t>The </a:t>
            </a:r>
            <a:r>
              <a:rPr lang="en-US" sz="2400" b="1" dirty="0"/>
              <a:t>sample space </a:t>
            </a:r>
            <a:r>
              <a:rPr lang="en-US" sz="2400" dirty="0"/>
              <a:t>of a random process lists all possible outcomes of the process. </a:t>
            </a:r>
          </a:p>
          <a:p>
            <a:pPr marL="293688" indent="-293688"/>
            <a:r>
              <a:rPr lang="en-US" sz="2400" dirty="0"/>
              <a:t>Here’s the sample space for rolling two six-sided dice. </a:t>
            </a:r>
          </a:p>
          <a:p>
            <a:pPr marL="293688" indent="-293688"/>
            <a:r>
              <a:rPr lang="en-US" sz="2400" dirty="0"/>
              <a:t>Is each outcome equally likely?</a:t>
            </a:r>
          </a:p>
        </p:txBody>
      </p:sp>
      <p:graphicFrame>
        <p:nvGraphicFramePr>
          <p:cNvPr id="4" name="Table 3">
            <a:extLst>
              <a:ext uri="{FF2B5EF4-FFF2-40B4-BE49-F238E27FC236}">
                <a16:creationId xmlns:a16="http://schemas.microsoft.com/office/drawing/2014/main" id="{9B79986E-2CFB-7E40-A5E1-90FB72C01D44}"/>
              </a:ext>
            </a:extLst>
          </p:cNvPr>
          <p:cNvGraphicFramePr>
            <a:graphicFrameLocks noGrp="1"/>
          </p:cNvGraphicFramePr>
          <p:nvPr>
            <p:extLst>
              <p:ext uri="{D42A27DB-BD31-4B8C-83A1-F6EECF244321}">
                <p14:modId xmlns:p14="http://schemas.microsoft.com/office/powerpoint/2010/main" val="744120024"/>
              </p:ext>
            </p:extLst>
          </p:nvPr>
        </p:nvGraphicFramePr>
        <p:xfrm>
          <a:off x="1219200" y="3276600"/>
          <a:ext cx="6096000" cy="2377440"/>
        </p:xfrm>
        <a:graphic>
          <a:graphicData uri="http://schemas.openxmlformats.org/drawingml/2006/table">
            <a:tbl>
              <a:tblPr firstRow="1" bandRow="1">
                <a:tableStyleId>{2D5ABB26-0587-4C30-8999-92F81FD0307C}</a:tableStyleId>
              </a:tblPr>
              <a:tblGrid>
                <a:gridCol w="1016000">
                  <a:extLst>
                    <a:ext uri="{9D8B030D-6E8A-4147-A177-3AD203B41FA5}">
                      <a16:colId xmlns:a16="http://schemas.microsoft.com/office/drawing/2014/main" val="2386676240"/>
                    </a:ext>
                  </a:extLst>
                </a:gridCol>
                <a:gridCol w="1016000">
                  <a:extLst>
                    <a:ext uri="{9D8B030D-6E8A-4147-A177-3AD203B41FA5}">
                      <a16:colId xmlns:a16="http://schemas.microsoft.com/office/drawing/2014/main" val="3995600835"/>
                    </a:ext>
                  </a:extLst>
                </a:gridCol>
                <a:gridCol w="1016000">
                  <a:extLst>
                    <a:ext uri="{9D8B030D-6E8A-4147-A177-3AD203B41FA5}">
                      <a16:colId xmlns:a16="http://schemas.microsoft.com/office/drawing/2014/main" val="977134254"/>
                    </a:ext>
                  </a:extLst>
                </a:gridCol>
                <a:gridCol w="1016000">
                  <a:extLst>
                    <a:ext uri="{9D8B030D-6E8A-4147-A177-3AD203B41FA5}">
                      <a16:colId xmlns:a16="http://schemas.microsoft.com/office/drawing/2014/main" val="3389483497"/>
                    </a:ext>
                  </a:extLst>
                </a:gridCol>
                <a:gridCol w="1016000">
                  <a:extLst>
                    <a:ext uri="{9D8B030D-6E8A-4147-A177-3AD203B41FA5}">
                      <a16:colId xmlns:a16="http://schemas.microsoft.com/office/drawing/2014/main" val="3528057224"/>
                    </a:ext>
                  </a:extLst>
                </a:gridCol>
                <a:gridCol w="1016000">
                  <a:extLst>
                    <a:ext uri="{9D8B030D-6E8A-4147-A177-3AD203B41FA5}">
                      <a16:colId xmlns:a16="http://schemas.microsoft.com/office/drawing/2014/main" val="3483702194"/>
                    </a:ext>
                  </a:extLst>
                </a:gridCol>
              </a:tblGrid>
              <a:tr h="370840">
                <a:tc>
                  <a:txBody>
                    <a:bodyPr/>
                    <a:lstStyle/>
                    <a:p>
                      <a:pPr algn="ctr"/>
                      <a:r>
                        <a:rPr lang="en-US" sz="2000" dirty="0">
                          <a:solidFill>
                            <a:schemeClr val="tx1"/>
                          </a:solidFill>
                        </a:rPr>
                        <a:t>(1,1)</a:t>
                      </a:r>
                    </a:p>
                  </a:txBody>
                  <a:tcPr/>
                </a:tc>
                <a:tc>
                  <a:txBody>
                    <a:bodyPr/>
                    <a:lstStyle/>
                    <a:p>
                      <a:pPr algn="ctr"/>
                      <a:r>
                        <a:rPr lang="en-US" sz="2000" dirty="0">
                          <a:solidFill>
                            <a:schemeClr val="tx1"/>
                          </a:solidFill>
                        </a:rPr>
                        <a:t>(1,2)</a:t>
                      </a:r>
                    </a:p>
                  </a:txBody>
                  <a:tcPr/>
                </a:tc>
                <a:tc>
                  <a:txBody>
                    <a:bodyPr/>
                    <a:lstStyle/>
                    <a:p>
                      <a:pPr algn="ctr"/>
                      <a:r>
                        <a:rPr lang="en-US" sz="2000" dirty="0">
                          <a:solidFill>
                            <a:schemeClr val="tx1"/>
                          </a:solidFill>
                        </a:rPr>
                        <a:t>(1,3)</a:t>
                      </a:r>
                    </a:p>
                  </a:txBody>
                  <a:tcPr/>
                </a:tc>
                <a:tc>
                  <a:txBody>
                    <a:bodyPr/>
                    <a:lstStyle/>
                    <a:p>
                      <a:pPr algn="ctr"/>
                      <a:r>
                        <a:rPr lang="en-US" sz="2000" dirty="0">
                          <a:solidFill>
                            <a:schemeClr val="tx1"/>
                          </a:solidFill>
                        </a:rPr>
                        <a:t>(1,4)</a:t>
                      </a:r>
                    </a:p>
                  </a:txBody>
                  <a:tcPr/>
                </a:tc>
                <a:tc>
                  <a:txBody>
                    <a:bodyPr/>
                    <a:lstStyle/>
                    <a:p>
                      <a:pPr algn="ctr"/>
                      <a:r>
                        <a:rPr lang="en-US" sz="2000" dirty="0">
                          <a:solidFill>
                            <a:schemeClr val="tx1"/>
                          </a:solidFill>
                        </a:rPr>
                        <a:t>(1,5)</a:t>
                      </a:r>
                    </a:p>
                  </a:txBody>
                  <a:tcPr/>
                </a:tc>
                <a:tc>
                  <a:txBody>
                    <a:bodyPr/>
                    <a:lstStyle/>
                    <a:p>
                      <a:pPr algn="ctr"/>
                      <a:r>
                        <a:rPr lang="en-US" sz="2000" dirty="0">
                          <a:solidFill>
                            <a:schemeClr val="tx1"/>
                          </a:solidFill>
                        </a:rPr>
                        <a:t>(1,6)</a:t>
                      </a:r>
                    </a:p>
                  </a:txBody>
                  <a:tcPr/>
                </a:tc>
                <a:extLst>
                  <a:ext uri="{0D108BD9-81ED-4DB2-BD59-A6C34878D82A}">
                    <a16:rowId xmlns:a16="http://schemas.microsoft.com/office/drawing/2014/main" val="648937895"/>
                  </a:ext>
                </a:extLst>
              </a:tr>
              <a:tr h="370840">
                <a:tc>
                  <a:txBody>
                    <a:bodyPr/>
                    <a:lstStyle/>
                    <a:p>
                      <a:pPr algn="ctr"/>
                      <a:r>
                        <a:rPr lang="en-US" sz="2000" dirty="0">
                          <a:solidFill>
                            <a:schemeClr val="tx1"/>
                          </a:solidFill>
                        </a:rPr>
                        <a:t>(2,1)</a:t>
                      </a:r>
                    </a:p>
                  </a:txBody>
                  <a:tcPr/>
                </a:tc>
                <a:tc>
                  <a:txBody>
                    <a:bodyPr/>
                    <a:lstStyle/>
                    <a:p>
                      <a:pPr algn="ctr"/>
                      <a:r>
                        <a:rPr lang="en-US" sz="2000" dirty="0">
                          <a:solidFill>
                            <a:schemeClr val="tx1"/>
                          </a:solidFill>
                        </a:rPr>
                        <a:t>(2,2)</a:t>
                      </a:r>
                    </a:p>
                  </a:txBody>
                  <a:tcPr/>
                </a:tc>
                <a:tc>
                  <a:txBody>
                    <a:bodyPr/>
                    <a:lstStyle/>
                    <a:p>
                      <a:pPr algn="ctr"/>
                      <a:r>
                        <a:rPr lang="en-US" sz="2000" dirty="0">
                          <a:solidFill>
                            <a:schemeClr val="tx1"/>
                          </a:solidFill>
                        </a:rPr>
                        <a:t>(2,3)</a:t>
                      </a:r>
                    </a:p>
                  </a:txBody>
                  <a:tcPr/>
                </a:tc>
                <a:tc>
                  <a:txBody>
                    <a:bodyPr/>
                    <a:lstStyle/>
                    <a:p>
                      <a:pPr algn="ctr"/>
                      <a:r>
                        <a:rPr lang="en-US" sz="2000" dirty="0">
                          <a:solidFill>
                            <a:schemeClr val="tx1"/>
                          </a:solidFill>
                        </a:rPr>
                        <a:t>(2,4)</a:t>
                      </a:r>
                    </a:p>
                  </a:txBody>
                  <a:tcPr/>
                </a:tc>
                <a:tc>
                  <a:txBody>
                    <a:bodyPr/>
                    <a:lstStyle/>
                    <a:p>
                      <a:pPr algn="ctr"/>
                      <a:r>
                        <a:rPr lang="en-US" sz="2000" dirty="0">
                          <a:solidFill>
                            <a:schemeClr val="tx1"/>
                          </a:solidFill>
                        </a:rPr>
                        <a:t>(2,5)</a:t>
                      </a:r>
                    </a:p>
                  </a:txBody>
                  <a:tcPr/>
                </a:tc>
                <a:tc>
                  <a:txBody>
                    <a:bodyPr/>
                    <a:lstStyle/>
                    <a:p>
                      <a:pPr algn="ctr"/>
                      <a:r>
                        <a:rPr lang="en-US" sz="2000" dirty="0">
                          <a:solidFill>
                            <a:schemeClr val="tx1"/>
                          </a:solidFill>
                        </a:rPr>
                        <a:t>(2,6)</a:t>
                      </a:r>
                    </a:p>
                  </a:txBody>
                  <a:tcPr/>
                </a:tc>
                <a:extLst>
                  <a:ext uri="{0D108BD9-81ED-4DB2-BD59-A6C34878D82A}">
                    <a16:rowId xmlns:a16="http://schemas.microsoft.com/office/drawing/2014/main" val="2784479059"/>
                  </a:ext>
                </a:extLst>
              </a:tr>
              <a:tr h="370840">
                <a:tc>
                  <a:txBody>
                    <a:bodyPr/>
                    <a:lstStyle/>
                    <a:p>
                      <a:pPr algn="ctr"/>
                      <a:r>
                        <a:rPr lang="en-US" sz="2000" dirty="0">
                          <a:solidFill>
                            <a:schemeClr val="tx1"/>
                          </a:solidFill>
                        </a:rPr>
                        <a:t>(3,1)</a:t>
                      </a:r>
                    </a:p>
                  </a:txBody>
                  <a:tcPr/>
                </a:tc>
                <a:tc>
                  <a:txBody>
                    <a:bodyPr/>
                    <a:lstStyle/>
                    <a:p>
                      <a:pPr algn="ctr"/>
                      <a:r>
                        <a:rPr lang="en-US" sz="2000" dirty="0">
                          <a:solidFill>
                            <a:schemeClr val="tx1"/>
                          </a:solidFill>
                        </a:rPr>
                        <a:t>(3,2)</a:t>
                      </a:r>
                    </a:p>
                  </a:txBody>
                  <a:tcPr/>
                </a:tc>
                <a:tc>
                  <a:txBody>
                    <a:bodyPr/>
                    <a:lstStyle/>
                    <a:p>
                      <a:pPr algn="ctr"/>
                      <a:r>
                        <a:rPr lang="en-US" sz="2000" dirty="0">
                          <a:solidFill>
                            <a:schemeClr val="tx1"/>
                          </a:solidFill>
                        </a:rPr>
                        <a:t>(3,3)</a:t>
                      </a:r>
                    </a:p>
                  </a:txBody>
                  <a:tcPr/>
                </a:tc>
                <a:tc>
                  <a:txBody>
                    <a:bodyPr/>
                    <a:lstStyle/>
                    <a:p>
                      <a:pPr algn="ctr"/>
                      <a:r>
                        <a:rPr lang="en-US" sz="2000" dirty="0">
                          <a:solidFill>
                            <a:schemeClr val="tx1"/>
                          </a:solidFill>
                        </a:rPr>
                        <a:t>(3,4)</a:t>
                      </a:r>
                    </a:p>
                  </a:txBody>
                  <a:tcPr/>
                </a:tc>
                <a:tc>
                  <a:txBody>
                    <a:bodyPr/>
                    <a:lstStyle/>
                    <a:p>
                      <a:pPr algn="ctr"/>
                      <a:r>
                        <a:rPr lang="en-US" sz="2000" dirty="0">
                          <a:solidFill>
                            <a:schemeClr val="tx1"/>
                          </a:solidFill>
                        </a:rPr>
                        <a:t>(3,5)</a:t>
                      </a:r>
                    </a:p>
                  </a:txBody>
                  <a:tcPr/>
                </a:tc>
                <a:tc>
                  <a:txBody>
                    <a:bodyPr/>
                    <a:lstStyle/>
                    <a:p>
                      <a:pPr algn="ctr"/>
                      <a:r>
                        <a:rPr lang="en-US" sz="2000" dirty="0">
                          <a:solidFill>
                            <a:schemeClr val="tx1"/>
                          </a:solidFill>
                        </a:rPr>
                        <a:t>(3,6)</a:t>
                      </a:r>
                    </a:p>
                  </a:txBody>
                  <a:tcPr/>
                </a:tc>
                <a:extLst>
                  <a:ext uri="{0D108BD9-81ED-4DB2-BD59-A6C34878D82A}">
                    <a16:rowId xmlns:a16="http://schemas.microsoft.com/office/drawing/2014/main" val="2322061206"/>
                  </a:ext>
                </a:extLst>
              </a:tr>
              <a:tr h="370840">
                <a:tc>
                  <a:txBody>
                    <a:bodyPr/>
                    <a:lstStyle/>
                    <a:p>
                      <a:pPr algn="ctr"/>
                      <a:r>
                        <a:rPr lang="en-US" sz="2000" dirty="0">
                          <a:solidFill>
                            <a:schemeClr val="tx1"/>
                          </a:solidFill>
                        </a:rPr>
                        <a:t>(4,1)</a:t>
                      </a:r>
                    </a:p>
                  </a:txBody>
                  <a:tcPr/>
                </a:tc>
                <a:tc>
                  <a:txBody>
                    <a:bodyPr/>
                    <a:lstStyle/>
                    <a:p>
                      <a:pPr algn="ctr"/>
                      <a:r>
                        <a:rPr lang="en-US" sz="2000" dirty="0">
                          <a:solidFill>
                            <a:schemeClr val="tx1"/>
                          </a:solidFill>
                        </a:rPr>
                        <a:t>(4,2)</a:t>
                      </a:r>
                    </a:p>
                  </a:txBody>
                  <a:tcPr/>
                </a:tc>
                <a:tc>
                  <a:txBody>
                    <a:bodyPr/>
                    <a:lstStyle/>
                    <a:p>
                      <a:pPr algn="ctr"/>
                      <a:r>
                        <a:rPr lang="en-US" sz="2000" dirty="0">
                          <a:solidFill>
                            <a:schemeClr val="tx1"/>
                          </a:solidFill>
                        </a:rPr>
                        <a:t>(4,3)</a:t>
                      </a:r>
                    </a:p>
                  </a:txBody>
                  <a:tcPr/>
                </a:tc>
                <a:tc>
                  <a:txBody>
                    <a:bodyPr/>
                    <a:lstStyle/>
                    <a:p>
                      <a:pPr algn="ctr"/>
                      <a:r>
                        <a:rPr lang="en-US" sz="2000" dirty="0">
                          <a:solidFill>
                            <a:schemeClr val="tx1"/>
                          </a:solidFill>
                        </a:rPr>
                        <a:t>(4,4)</a:t>
                      </a:r>
                    </a:p>
                  </a:txBody>
                  <a:tcPr/>
                </a:tc>
                <a:tc>
                  <a:txBody>
                    <a:bodyPr/>
                    <a:lstStyle/>
                    <a:p>
                      <a:pPr algn="ctr"/>
                      <a:r>
                        <a:rPr lang="en-US" sz="2000" dirty="0">
                          <a:solidFill>
                            <a:schemeClr val="tx1"/>
                          </a:solidFill>
                        </a:rPr>
                        <a:t>(4,5)</a:t>
                      </a:r>
                    </a:p>
                  </a:txBody>
                  <a:tcPr/>
                </a:tc>
                <a:tc>
                  <a:txBody>
                    <a:bodyPr/>
                    <a:lstStyle/>
                    <a:p>
                      <a:pPr algn="ctr"/>
                      <a:r>
                        <a:rPr lang="en-US" sz="2000" dirty="0">
                          <a:solidFill>
                            <a:schemeClr val="tx1"/>
                          </a:solidFill>
                        </a:rPr>
                        <a:t>(4,6)</a:t>
                      </a:r>
                    </a:p>
                  </a:txBody>
                  <a:tcPr/>
                </a:tc>
                <a:extLst>
                  <a:ext uri="{0D108BD9-81ED-4DB2-BD59-A6C34878D82A}">
                    <a16:rowId xmlns:a16="http://schemas.microsoft.com/office/drawing/2014/main" val="3226478851"/>
                  </a:ext>
                </a:extLst>
              </a:tr>
              <a:tr h="370840">
                <a:tc>
                  <a:txBody>
                    <a:bodyPr/>
                    <a:lstStyle/>
                    <a:p>
                      <a:pPr algn="ctr"/>
                      <a:r>
                        <a:rPr lang="en-US" sz="2000" dirty="0">
                          <a:solidFill>
                            <a:schemeClr val="tx1"/>
                          </a:solidFill>
                        </a:rPr>
                        <a:t>(5,1)</a:t>
                      </a:r>
                    </a:p>
                  </a:txBody>
                  <a:tcPr/>
                </a:tc>
                <a:tc>
                  <a:txBody>
                    <a:bodyPr/>
                    <a:lstStyle/>
                    <a:p>
                      <a:pPr algn="ctr"/>
                      <a:r>
                        <a:rPr lang="en-US" sz="2000" dirty="0">
                          <a:solidFill>
                            <a:schemeClr val="tx1"/>
                          </a:solidFill>
                        </a:rPr>
                        <a:t>(5,2)</a:t>
                      </a:r>
                    </a:p>
                  </a:txBody>
                  <a:tcPr/>
                </a:tc>
                <a:tc>
                  <a:txBody>
                    <a:bodyPr/>
                    <a:lstStyle/>
                    <a:p>
                      <a:pPr algn="ctr"/>
                      <a:r>
                        <a:rPr lang="en-US" sz="2000" dirty="0">
                          <a:solidFill>
                            <a:schemeClr val="tx1"/>
                          </a:solidFill>
                        </a:rPr>
                        <a:t>(5,3)</a:t>
                      </a:r>
                    </a:p>
                  </a:txBody>
                  <a:tcPr/>
                </a:tc>
                <a:tc>
                  <a:txBody>
                    <a:bodyPr/>
                    <a:lstStyle/>
                    <a:p>
                      <a:pPr algn="ctr"/>
                      <a:r>
                        <a:rPr lang="en-US" sz="2000" dirty="0">
                          <a:solidFill>
                            <a:schemeClr val="tx1"/>
                          </a:solidFill>
                        </a:rPr>
                        <a:t>(5,4)</a:t>
                      </a:r>
                    </a:p>
                  </a:txBody>
                  <a:tcPr/>
                </a:tc>
                <a:tc>
                  <a:txBody>
                    <a:bodyPr/>
                    <a:lstStyle/>
                    <a:p>
                      <a:pPr algn="ctr"/>
                      <a:r>
                        <a:rPr lang="en-US" sz="2000" dirty="0">
                          <a:solidFill>
                            <a:schemeClr val="tx1"/>
                          </a:solidFill>
                        </a:rPr>
                        <a:t>(5,5)</a:t>
                      </a:r>
                    </a:p>
                  </a:txBody>
                  <a:tcPr/>
                </a:tc>
                <a:tc>
                  <a:txBody>
                    <a:bodyPr/>
                    <a:lstStyle/>
                    <a:p>
                      <a:pPr algn="ctr"/>
                      <a:r>
                        <a:rPr lang="en-US" sz="2000" dirty="0">
                          <a:solidFill>
                            <a:schemeClr val="tx1"/>
                          </a:solidFill>
                        </a:rPr>
                        <a:t>(5,6)</a:t>
                      </a:r>
                    </a:p>
                  </a:txBody>
                  <a:tcPr/>
                </a:tc>
                <a:extLst>
                  <a:ext uri="{0D108BD9-81ED-4DB2-BD59-A6C34878D82A}">
                    <a16:rowId xmlns:a16="http://schemas.microsoft.com/office/drawing/2014/main" val="3861283504"/>
                  </a:ext>
                </a:extLst>
              </a:tr>
              <a:tr h="370840">
                <a:tc>
                  <a:txBody>
                    <a:bodyPr/>
                    <a:lstStyle/>
                    <a:p>
                      <a:pPr algn="ctr"/>
                      <a:r>
                        <a:rPr lang="en-US" sz="2000" dirty="0">
                          <a:solidFill>
                            <a:schemeClr val="tx1"/>
                          </a:solidFill>
                        </a:rPr>
                        <a:t>(6,1)</a:t>
                      </a:r>
                    </a:p>
                  </a:txBody>
                  <a:tcPr/>
                </a:tc>
                <a:tc>
                  <a:txBody>
                    <a:bodyPr/>
                    <a:lstStyle/>
                    <a:p>
                      <a:pPr algn="ctr"/>
                      <a:r>
                        <a:rPr lang="en-US" sz="2000" dirty="0">
                          <a:solidFill>
                            <a:schemeClr val="tx1"/>
                          </a:solidFill>
                        </a:rPr>
                        <a:t>(6,2)</a:t>
                      </a:r>
                    </a:p>
                  </a:txBody>
                  <a:tcPr/>
                </a:tc>
                <a:tc>
                  <a:txBody>
                    <a:bodyPr/>
                    <a:lstStyle/>
                    <a:p>
                      <a:pPr algn="ctr"/>
                      <a:r>
                        <a:rPr lang="en-US" sz="2000" dirty="0">
                          <a:solidFill>
                            <a:schemeClr val="tx1"/>
                          </a:solidFill>
                        </a:rPr>
                        <a:t>(6,3)</a:t>
                      </a:r>
                    </a:p>
                  </a:txBody>
                  <a:tcPr/>
                </a:tc>
                <a:tc>
                  <a:txBody>
                    <a:bodyPr/>
                    <a:lstStyle/>
                    <a:p>
                      <a:pPr algn="ctr"/>
                      <a:r>
                        <a:rPr lang="en-US" sz="2000" dirty="0">
                          <a:solidFill>
                            <a:schemeClr val="tx1"/>
                          </a:solidFill>
                        </a:rPr>
                        <a:t>(6,4)</a:t>
                      </a:r>
                    </a:p>
                  </a:txBody>
                  <a:tcPr/>
                </a:tc>
                <a:tc>
                  <a:txBody>
                    <a:bodyPr/>
                    <a:lstStyle/>
                    <a:p>
                      <a:pPr algn="ctr"/>
                      <a:r>
                        <a:rPr lang="en-US" sz="2000" dirty="0">
                          <a:solidFill>
                            <a:schemeClr val="tx1"/>
                          </a:solidFill>
                        </a:rPr>
                        <a:t>(6,5)</a:t>
                      </a:r>
                    </a:p>
                  </a:txBody>
                  <a:tcPr/>
                </a:tc>
                <a:tc>
                  <a:txBody>
                    <a:bodyPr/>
                    <a:lstStyle/>
                    <a:p>
                      <a:pPr algn="ctr"/>
                      <a:r>
                        <a:rPr lang="en-US" sz="2000" dirty="0">
                          <a:solidFill>
                            <a:schemeClr val="tx1"/>
                          </a:solidFill>
                        </a:rPr>
                        <a:t>(6,6)</a:t>
                      </a:r>
                    </a:p>
                  </a:txBody>
                  <a:tcPr/>
                </a:tc>
                <a:extLst>
                  <a:ext uri="{0D108BD9-81ED-4DB2-BD59-A6C34878D82A}">
                    <a16:rowId xmlns:a16="http://schemas.microsoft.com/office/drawing/2014/main" val="121650917"/>
                  </a:ext>
                </a:extLst>
              </a:tr>
            </a:tbl>
          </a:graphicData>
        </a:graphic>
      </p:graphicFrame>
    </p:spTree>
    <p:extLst>
      <p:ext uri="{BB962C8B-B14F-4D97-AF65-F5344CB8AC3E}">
        <p14:creationId xmlns:p14="http://schemas.microsoft.com/office/powerpoint/2010/main" val="1220949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p:txBody>
          <a:bodyPr>
            <a:normAutofit/>
          </a:bodyPr>
          <a:lstStyle/>
          <a:p>
            <a:r>
              <a:rPr lang="en-US" dirty="0">
                <a:solidFill>
                  <a:srgbClr val="196E78"/>
                </a:solidFill>
              </a:rPr>
              <a:t>Example 11.1: Event </a:t>
            </a:r>
            <a:r>
              <a:rPr lang="en-US" sz="2000" b="0" dirty="0">
                <a:solidFill>
                  <a:srgbClr val="196E78"/>
                </a:solidFill>
              </a:rPr>
              <a:t>(1 of 2)</a:t>
            </a:r>
            <a:endParaRPr lang="en-US" b="0" dirty="0">
              <a:solidFill>
                <a:srgbClr val="196E78"/>
              </a:solidFill>
            </a:endParaRPr>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xfrm>
            <a:off x="304800" y="1911351"/>
            <a:ext cx="8534400" cy="1974482"/>
          </a:xfrm>
          <a:prstGeom prst="rect">
            <a:avLst/>
          </a:prstGeom>
        </p:spPr>
        <p:txBody>
          <a:bodyPr/>
          <a:lstStyle/>
          <a:p>
            <a:r>
              <a:rPr lang="en-US" sz="2200" dirty="0"/>
              <a:t>An </a:t>
            </a:r>
            <a:r>
              <a:rPr lang="en-US" sz="2200" b="1" dirty="0"/>
              <a:t>event </a:t>
            </a:r>
            <a:r>
              <a:rPr lang="en-US" sz="2200" dirty="0"/>
              <a:t>is a collection of outcomes from the sample space.</a:t>
            </a:r>
          </a:p>
          <a:p>
            <a:pPr lvl="1"/>
            <a:r>
              <a:rPr lang="en-US" sz="2000" dirty="0"/>
              <a:t>The event we’re interested in is having the ice cream cost 50 cents or less.</a:t>
            </a:r>
          </a:p>
          <a:p>
            <a:r>
              <a:rPr lang="en-US" sz="2200" dirty="0"/>
              <a:t>Which outcomes in the sample space belong to the event “costs 50 cents or less”? </a:t>
            </a:r>
          </a:p>
        </p:txBody>
      </p:sp>
      <p:graphicFrame>
        <p:nvGraphicFramePr>
          <p:cNvPr id="14" name="Table Placeholder 13">
            <a:extLst>
              <a:ext uri="{FF2B5EF4-FFF2-40B4-BE49-F238E27FC236}">
                <a16:creationId xmlns:a16="http://schemas.microsoft.com/office/drawing/2014/main" id="{61E54121-E071-42ED-A003-E20A3DA2DF4D}"/>
              </a:ext>
            </a:extLst>
          </p:cNvPr>
          <p:cNvGraphicFramePr>
            <a:graphicFrameLocks noGrp="1"/>
          </p:cNvGraphicFramePr>
          <p:nvPr>
            <p:ph type="tbl" sz="quarter" idx="14"/>
            <p:extLst>
              <p:ext uri="{D42A27DB-BD31-4B8C-83A1-F6EECF244321}">
                <p14:modId xmlns:p14="http://schemas.microsoft.com/office/powerpoint/2010/main" val="2724020272"/>
              </p:ext>
            </p:extLst>
          </p:nvPr>
        </p:nvGraphicFramePr>
        <p:xfrm>
          <a:off x="1187550" y="3885832"/>
          <a:ext cx="6768900" cy="2196935"/>
        </p:xfrm>
        <a:graphic>
          <a:graphicData uri="http://schemas.openxmlformats.org/drawingml/2006/table">
            <a:tbl>
              <a:tblPr firstRow="1" bandRow="1">
                <a:tableStyleId>{5940675A-B579-460E-94D1-54222C63F5DA}</a:tableStyleId>
              </a:tblPr>
              <a:tblGrid>
                <a:gridCol w="1124535">
                  <a:extLst>
                    <a:ext uri="{9D8B030D-6E8A-4147-A177-3AD203B41FA5}">
                      <a16:colId xmlns:a16="http://schemas.microsoft.com/office/drawing/2014/main" val="2534789551"/>
                    </a:ext>
                  </a:extLst>
                </a:gridCol>
                <a:gridCol w="1124535">
                  <a:extLst>
                    <a:ext uri="{9D8B030D-6E8A-4147-A177-3AD203B41FA5}">
                      <a16:colId xmlns:a16="http://schemas.microsoft.com/office/drawing/2014/main" val="1754624876"/>
                    </a:ext>
                  </a:extLst>
                </a:gridCol>
                <a:gridCol w="1124535">
                  <a:extLst>
                    <a:ext uri="{9D8B030D-6E8A-4147-A177-3AD203B41FA5}">
                      <a16:colId xmlns:a16="http://schemas.microsoft.com/office/drawing/2014/main" val="473056397"/>
                    </a:ext>
                  </a:extLst>
                </a:gridCol>
                <a:gridCol w="1124535">
                  <a:extLst>
                    <a:ext uri="{9D8B030D-6E8A-4147-A177-3AD203B41FA5}">
                      <a16:colId xmlns:a16="http://schemas.microsoft.com/office/drawing/2014/main" val="672028909"/>
                    </a:ext>
                  </a:extLst>
                </a:gridCol>
                <a:gridCol w="1135380">
                  <a:extLst>
                    <a:ext uri="{9D8B030D-6E8A-4147-A177-3AD203B41FA5}">
                      <a16:colId xmlns:a16="http://schemas.microsoft.com/office/drawing/2014/main" val="2723188368"/>
                    </a:ext>
                  </a:extLst>
                </a:gridCol>
                <a:gridCol w="1135380">
                  <a:extLst>
                    <a:ext uri="{9D8B030D-6E8A-4147-A177-3AD203B41FA5}">
                      <a16:colId xmlns:a16="http://schemas.microsoft.com/office/drawing/2014/main" val="3923690474"/>
                    </a:ext>
                  </a:extLst>
                </a:gridCol>
              </a:tblGrid>
              <a:tr h="145517">
                <a:tc>
                  <a:txBody>
                    <a:bodyPr/>
                    <a:lstStyle/>
                    <a:p>
                      <a:r>
                        <a:rPr lang="en-US" b="0" dirty="0">
                          <a:latin typeface="Times New Roman" panose="02020603050405020304" pitchFamily="18" charset="0"/>
                          <a:cs typeface="Times New Roman" panose="02020603050405020304" pitchFamily="18" charset="0"/>
                        </a:rPr>
                        <a:t>(1, 1) 11</a:t>
                      </a:r>
                      <a:r>
                        <a:rPr lang="en-US" b="0" strike="noStrike" dirty="0">
                          <a:latin typeface="Times New Roman" panose="02020603050405020304" pitchFamily="18" charset="0"/>
                          <a:cs typeface="Times New Roman" panose="02020603050405020304" pitchFamily="18" charset="0"/>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(1, 2) 21</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(1, 3) 31</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(1, 4) 41</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(1, 5) 51</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(1, 6) 61</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86225947"/>
                  </a:ext>
                </a:extLst>
              </a:tr>
              <a:tr h="366235">
                <a:tc>
                  <a:txBody>
                    <a:bodyPr/>
                    <a:lstStyle/>
                    <a:p>
                      <a:r>
                        <a:rPr lang="en-US" b="0" dirty="0">
                          <a:latin typeface="Times New Roman" panose="02020603050405020304" pitchFamily="18" charset="0"/>
                          <a:cs typeface="Times New Roman" panose="02020603050405020304" pitchFamily="18" charset="0"/>
                        </a:rPr>
                        <a:t>(2, 1) 21</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(2, 2) 22</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(2, 3) 32</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(2, 4) 42</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(2, 5) 52</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(2, 6) 62</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28074181"/>
                  </a:ext>
                </a:extLst>
              </a:tr>
              <a:tr h="366235">
                <a:tc>
                  <a:txBody>
                    <a:bodyPr/>
                    <a:lstStyle/>
                    <a:p>
                      <a:r>
                        <a:rPr lang="en-US" b="0" dirty="0">
                          <a:latin typeface="Times New Roman" panose="02020603050405020304" pitchFamily="18" charset="0"/>
                          <a:cs typeface="Times New Roman" panose="02020603050405020304" pitchFamily="18" charset="0"/>
                        </a:rPr>
                        <a:t>(3, 1) 31</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(3, 2) 32</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(3, 3) 33</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(3, 4) 43</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(3, 5) 53</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(3, 6) 63</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74513295"/>
                  </a:ext>
                </a:extLst>
              </a:tr>
              <a:tr h="366235">
                <a:tc>
                  <a:txBody>
                    <a:bodyPr/>
                    <a:lstStyle/>
                    <a:p>
                      <a:r>
                        <a:rPr lang="en-US" b="0" dirty="0">
                          <a:latin typeface="Times New Roman" panose="02020603050405020304" pitchFamily="18" charset="0"/>
                          <a:cs typeface="Times New Roman" panose="02020603050405020304" pitchFamily="18" charset="0"/>
                        </a:rPr>
                        <a:t>(4, 1) 41</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(4, 2) 42</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(4, 3) 43</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(4, 4) 44</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(4, 5) 54</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(4, 6) 64</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66083573"/>
                  </a:ext>
                </a:extLst>
              </a:tr>
              <a:tr h="366235">
                <a:tc>
                  <a:txBody>
                    <a:bodyPr/>
                    <a:lstStyle/>
                    <a:p>
                      <a:r>
                        <a:rPr lang="en-US" b="0" dirty="0">
                          <a:latin typeface="Times New Roman" panose="02020603050405020304" pitchFamily="18" charset="0"/>
                          <a:cs typeface="Times New Roman" panose="02020603050405020304" pitchFamily="18" charset="0"/>
                        </a:rPr>
                        <a:t>(5, 1) 51</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(5, 2) 52</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(5, 3) 53</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(5, 4) 54</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(5, 5) 55</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(5, 6) 65</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36548357"/>
                  </a:ext>
                </a:extLst>
              </a:tr>
              <a:tr h="366235">
                <a:tc>
                  <a:txBody>
                    <a:bodyPr/>
                    <a:lstStyle/>
                    <a:p>
                      <a:r>
                        <a:rPr lang="en-US" b="0" dirty="0">
                          <a:latin typeface="Times New Roman" panose="02020603050405020304" pitchFamily="18" charset="0"/>
                          <a:cs typeface="Times New Roman" panose="02020603050405020304" pitchFamily="18" charset="0"/>
                        </a:rPr>
                        <a:t>(6, 1) 61</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(6, 2) 62</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(6, 3) 63</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(6, 4) 64</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(6, 5) 65</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latin typeface="Times New Roman" panose="02020603050405020304" pitchFamily="18" charset="0"/>
                          <a:cs typeface="Times New Roman" panose="02020603050405020304" pitchFamily="18" charset="0"/>
                        </a:rPr>
                        <a:t>(6, 6) 66</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67491988"/>
                  </a:ext>
                </a:extLst>
              </a:tr>
            </a:tbl>
          </a:graphicData>
        </a:graphic>
      </p:graphicFrame>
    </p:spTree>
    <p:extLst>
      <p:ext uri="{BB962C8B-B14F-4D97-AF65-F5344CB8AC3E}">
        <p14:creationId xmlns:p14="http://schemas.microsoft.com/office/powerpoint/2010/main" val="750748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p:txBody>
          <a:bodyPr>
            <a:normAutofit/>
          </a:bodyPr>
          <a:lstStyle/>
          <a:p>
            <a:pPr>
              <a:tabLst>
                <a:tab pos="2971800" algn="l"/>
              </a:tabLst>
            </a:pPr>
            <a:r>
              <a:rPr lang="en-US" dirty="0">
                <a:solidFill>
                  <a:srgbClr val="196E78"/>
                </a:solidFill>
              </a:rPr>
              <a:t>Example 11.1: Event </a:t>
            </a:r>
            <a:r>
              <a:rPr lang="en-US" sz="2000" b="0" dirty="0">
                <a:solidFill>
                  <a:srgbClr val="196E78"/>
                </a:solidFill>
              </a:rPr>
              <a:t>(2 of 2)</a:t>
            </a:r>
            <a:endParaRPr lang="en-US" b="0" dirty="0">
              <a:solidFill>
                <a:srgbClr val="196E78"/>
              </a:solidFill>
            </a:endParaRPr>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xfrm>
            <a:off x="304800" y="1911351"/>
            <a:ext cx="8534400" cy="1517650"/>
          </a:xfrm>
          <a:prstGeom prst="rect">
            <a:avLst/>
          </a:prstGeom>
        </p:spPr>
        <p:txBody>
          <a:bodyPr/>
          <a:lstStyle/>
          <a:p>
            <a:r>
              <a:rPr lang="en-US" sz="2400" dirty="0"/>
              <a:t>The outcomes in the event that an ice cream costs 50 cents or less are highlighted below.</a:t>
            </a:r>
          </a:p>
          <a:p>
            <a:r>
              <a:rPr lang="en-US" sz="2400" dirty="0"/>
              <a:t>What is the probability you could afford the ice cream?</a:t>
            </a:r>
          </a:p>
        </p:txBody>
      </p:sp>
      <p:graphicFrame>
        <p:nvGraphicFramePr>
          <p:cNvPr id="14" name="Table Placeholder 13">
            <a:extLst>
              <a:ext uri="{FF2B5EF4-FFF2-40B4-BE49-F238E27FC236}">
                <a16:creationId xmlns:a16="http://schemas.microsoft.com/office/drawing/2014/main" id="{A8E29B1C-4376-43EA-9C1A-D1F471C70B79}"/>
              </a:ext>
            </a:extLst>
          </p:cNvPr>
          <p:cNvGraphicFramePr>
            <a:graphicFrameLocks noGrp="1"/>
          </p:cNvGraphicFramePr>
          <p:nvPr>
            <p:ph type="tbl" sz="quarter" idx="14"/>
            <p:extLst>
              <p:ext uri="{D42A27DB-BD31-4B8C-83A1-F6EECF244321}">
                <p14:modId xmlns:p14="http://schemas.microsoft.com/office/powerpoint/2010/main" val="3596299053"/>
              </p:ext>
            </p:extLst>
          </p:nvPr>
        </p:nvGraphicFramePr>
        <p:xfrm>
          <a:off x="1187550" y="3660940"/>
          <a:ext cx="6768900" cy="2196935"/>
        </p:xfrm>
        <a:graphic>
          <a:graphicData uri="http://schemas.openxmlformats.org/drawingml/2006/table">
            <a:tbl>
              <a:tblPr firstRow="1" bandRow="1">
                <a:tableStyleId>{5940675A-B579-460E-94D1-54222C63F5DA}</a:tableStyleId>
              </a:tblPr>
              <a:tblGrid>
                <a:gridCol w="1124535">
                  <a:extLst>
                    <a:ext uri="{9D8B030D-6E8A-4147-A177-3AD203B41FA5}">
                      <a16:colId xmlns:a16="http://schemas.microsoft.com/office/drawing/2014/main" val="2534789551"/>
                    </a:ext>
                  </a:extLst>
                </a:gridCol>
                <a:gridCol w="1124535">
                  <a:extLst>
                    <a:ext uri="{9D8B030D-6E8A-4147-A177-3AD203B41FA5}">
                      <a16:colId xmlns:a16="http://schemas.microsoft.com/office/drawing/2014/main" val="1754624876"/>
                    </a:ext>
                  </a:extLst>
                </a:gridCol>
                <a:gridCol w="1124535">
                  <a:extLst>
                    <a:ext uri="{9D8B030D-6E8A-4147-A177-3AD203B41FA5}">
                      <a16:colId xmlns:a16="http://schemas.microsoft.com/office/drawing/2014/main" val="473056397"/>
                    </a:ext>
                  </a:extLst>
                </a:gridCol>
                <a:gridCol w="1124535">
                  <a:extLst>
                    <a:ext uri="{9D8B030D-6E8A-4147-A177-3AD203B41FA5}">
                      <a16:colId xmlns:a16="http://schemas.microsoft.com/office/drawing/2014/main" val="672028909"/>
                    </a:ext>
                  </a:extLst>
                </a:gridCol>
                <a:gridCol w="1135380">
                  <a:extLst>
                    <a:ext uri="{9D8B030D-6E8A-4147-A177-3AD203B41FA5}">
                      <a16:colId xmlns:a16="http://schemas.microsoft.com/office/drawing/2014/main" val="2723188368"/>
                    </a:ext>
                  </a:extLst>
                </a:gridCol>
                <a:gridCol w="1135380">
                  <a:extLst>
                    <a:ext uri="{9D8B030D-6E8A-4147-A177-3AD203B41FA5}">
                      <a16:colId xmlns:a16="http://schemas.microsoft.com/office/drawing/2014/main" val="3923690474"/>
                    </a:ext>
                  </a:extLst>
                </a:gridCol>
              </a:tblGrid>
              <a:tr h="145517">
                <a:tc>
                  <a:txBody>
                    <a:bodyPr/>
                    <a:lstStyle/>
                    <a:p>
                      <a:r>
                        <a:rPr lang="en-US" b="1" dirty="0">
                          <a:highlight>
                            <a:srgbClr val="00FFFF"/>
                          </a:highlight>
                          <a:latin typeface="Times New Roman" panose="02020603050405020304" pitchFamily="18" charset="0"/>
                          <a:cs typeface="Times New Roman" panose="02020603050405020304" pitchFamily="18" charset="0"/>
                        </a:rPr>
                        <a:t>(1, 1) 11</a:t>
                      </a:r>
                      <a:r>
                        <a:rPr lang="en-US" b="1" strike="noStrike" dirty="0">
                          <a:highlight>
                            <a:srgbClr val="00FFFF"/>
                          </a:highlight>
                          <a:latin typeface="Times New Roman" panose="02020603050405020304" pitchFamily="18" charset="0"/>
                          <a:cs typeface="Times New Roman" panose="02020603050405020304" pitchFamily="18" charset="0"/>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highlight>
                            <a:srgbClr val="00FFFF"/>
                          </a:highlight>
                          <a:latin typeface="Times New Roman" panose="02020603050405020304" pitchFamily="18" charset="0"/>
                          <a:cs typeface="Times New Roman" panose="02020603050405020304" pitchFamily="18" charset="0"/>
                        </a:rPr>
                        <a:t>(1, 2) 21</a:t>
                      </a:r>
                      <a:r>
                        <a:rPr lang="en-US" b="1" strike="noStrike" dirty="0">
                          <a:highlight>
                            <a:srgbClr val="00FFFF"/>
                          </a:highlight>
                          <a:latin typeface="Times New Roman" panose="02020603050405020304" pitchFamily="18" charset="0"/>
                          <a:cs typeface="Times New Roman" panose="02020603050405020304" pitchFamily="18" charset="0"/>
                        </a:rPr>
                        <a:t>¢</a:t>
                      </a:r>
                      <a:endParaRPr lang="en-US" b="1" strike="sngStrike" dirty="0">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highlight>
                            <a:srgbClr val="00FFFF"/>
                          </a:highlight>
                          <a:latin typeface="Times New Roman" panose="02020603050405020304" pitchFamily="18" charset="0"/>
                          <a:cs typeface="Times New Roman" panose="02020603050405020304" pitchFamily="18" charset="0"/>
                        </a:rPr>
                        <a:t>(1, 3) 31</a:t>
                      </a:r>
                      <a:r>
                        <a:rPr lang="en-US" b="1" strike="noStrike" dirty="0">
                          <a:highlight>
                            <a:srgbClr val="00FFFF"/>
                          </a:highlight>
                          <a:latin typeface="Times New Roman" panose="02020603050405020304" pitchFamily="18" charset="0"/>
                          <a:cs typeface="Times New Roman" panose="02020603050405020304" pitchFamily="18" charset="0"/>
                        </a:rPr>
                        <a:t>¢</a:t>
                      </a:r>
                      <a:endParaRPr lang="en-US" b="1" strike="sngStrike" dirty="0">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highlight>
                            <a:srgbClr val="00FFFF"/>
                          </a:highlight>
                          <a:latin typeface="Times New Roman" panose="02020603050405020304" pitchFamily="18" charset="0"/>
                          <a:cs typeface="Times New Roman" panose="02020603050405020304" pitchFamily="18" charset="0"/>
                        </a:rPr>
                        <a:t>(1, 4) 41</a:t>
                      </a:r>
                      <a:r>
                        <a:rPr lang="en-US" b="1" strike="noStrike" dirty="0">
                          <a:highlight>
                            <a:srgbClr val="00FFFF"/>
                          </a:highlight>
                          <a:latin typeface="Times New Roman" panose="02020603050405020304" pitchFamily="18" charset="0"/>
                          <a:cs typeface="Times New Roman" panose="02020603050405020304" pitchFamily="18" charset="0"/>
                        </a:rPr>
                        <a:t>¢</a:t>
                      </a:r>
                      <a:endParaRPr lang="en-US" b="1" strike="sngStrike" dirty="0">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(1, 5) 51</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(1, 6) 61</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86225947"/>
                  </a:ext>
                </a:extLst>
              </a:tr>
              <a:tr h="366235">
                <a:tc>
                  <a:txBody>
                    <a:bodyPr/>
                    <a:lstStyle/>
                    <a:p>
                      <a:r>
                        <a:rPr lang="en-US" b="1" dirty="0">
                          <a:highlight>
                            <a:srgbClr val="00FFFF"/>
                          </a:highlight>
                          <a:latin typeface="Times New Roman" panose="02020603050405020304" pitchFamily="18" charset="0"/>
                          <a:cs typeface="Times New Roman" panose="02020603050405020304" pitchFamily="18" charset="0"/>
                        </a:rPr>
                        <a:t>(2, 1) 21</a:t>
                      </a:r>
                      <a:r>
                        <a:rPr lang="en-US" b="1" strike="noStrike" dirty="0">
                          <a:highlight>
                            <a:srgbClr val="00FFFF"/>
                          </a:highlight>
                          <a:latin typeface="Times New Roman" panose="02020603050405020304" pitchFamily="18" charset="0"/>
                          <a:cs typeface="Times New Roman" panose="02020603050405020304" pitchFamily="18" charset="0"/>
                        </a:rPr>
                        <a:t>¢</a:t>
                      </a:r>
                      <a:endParaRPr lang="en-US" b="1" strike="sngStrike" dirty="0">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highlight>
                            <a:srgbClr val="00FFFF"/>
                          </a:highlight>
                          <a:latin typeface="Times New Roman" panose="02020603050405020304" pitchFamily="18" charset="0"/>
                          <a:cs typeface="Times New Roman" panose="02020603050405020304" pitchFamily="18" charset="0"/>
                        </a:rPr>
                        <a:t>(2, 2) 22</a:t>
                      </a:r>
                      <a:r>
                        <a:rPr lang="en-US" b="1" strike="noStrike" dirty="0">
                          <a:highlight>
                            <a:srgbClr val="00FFFF"/>
                          </a:highlight>
                          <a:latin typeface="Times New Roman" panose="02020603050405020304" pitchFamily="18" charset="0"/>
                          <a:cs typeface="Times New Roman" panose="02020603050405020304" pitchFamily="18" charset="0"/>
                        </a:rPr>
                        <a:t>¢</a:t>
                      </a:r>
                      <a:endParaRPr lang="en-US" b="1" strike="sngStrike" dirty="0">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highlight>
                            <a:srgbClr val="00FFFF"/>
                          </a:highlight>
                          <a:latin typeface="Times New Roman" panose="02020603050405020304" pitchFamily="18" charset="0"/>
                          <a:cs typeface="Times New Roman" panose="02020603050405020304" pitchFamily="18" charset="0"/>
                        </a:rPr>
                        <a:t>(2, 3) 32</a:t>
                      </a:r>
                      <a:r>
                        <a:rPr lang="en-US" b="1" strike="noStrike" dirty="0">
                          <a:highlight>
                            <a:srgbClr val="00FFFF"/>
                          </a:highlight>
                          <a:latin typeface="Times New Roman" panose="02020603050405020304" pitchFamily="18" charset="0"/>
                          <a:cs typeface="Times New Roman" panose="02020603050405020304" pitchFamily="18" charset="0"/>
                        </a:rPr>
                        <a:t>¢</a:t>
                      </a:r>
                      <a:endParaRPr lang="en-US" b="1" strike="sngStrike" dirty="0">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highlight>
                            <a:srgbClr val="00FFFF"/>
                          </a:highlight>
                          <a:latin typeface="Times New Roman" panose="02020603050405020304" pitchFamily="18" charset="0"/>
                          <a:cs typeface="Times New Roman" panose="02020603050405020304" pitchFamily="18" charset="0"/>
                        </a:rPr>
                        <a:t>(2, 4) 42</a:t>
                      </a:r>
                      <a:r>
                        <a:rPr lang="en-US" b="1" strike="noStrike" dirty="0">
                          <a:highlight>
                            <a:srgbClr val="00FFFF"/>
                          </a:highlight>
                          <a:latin typeface="Times New Roman" panose="02020603050405020304" pitchFamily="18" charset="0"/>
                          <a:cs typeface="Times New Roman" panose="02020603050405020304" pitchFamily="18" charset="0"/>
                        </a:rPr>
                        <a:t>¢</a:t>
                      </a:r>
                      <a:endParaRPr lang="en-US" b="1" strike="sngStrike" dirty="0">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(2, 5) 52</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(2, 6) 62</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28074181"/>
                  </a:ext>
                </a:extLst>
              </a:tr>
              <a:tr h="366235">
                <a:tc>
                  <a:txBody>
                    <a:bodyPr/>
                    <a:lstStyle/>
                    <a:p>
                      <a:r>
                        <a:rPr lang="en-US" b="1" dirty="0">
                          <a:highlight>
                            <a:srgbClr val="00FFFF"/>
                          </a:highlight>
                          <a:latin typeface="Times New Roman" panose="02020603050405020304" pitchFamily="18" charset="0"/>
                          <a:cs typeface="Times New Roman" panose="02020603050405020304" pitchFamily="18" charset="0"/>
                        </a:rPr>
                        <a:t>(3, 1) 31</a:t>
                      </a:r>
                      <a:r>
                        <a:rPr lang="en-US" b="1" strike="noStrike" dirty="0">
                          <a:highlight>
                            <a:srgbClr val="00FFFF"/>
                          </a:highlight>
                          <a:latin typeface="Times New Roman" panose="02020603050405020304" pitchFamily="18" charset="0"/>
                          <a:cs typeface="Times New Roman" panose="02020603050405020304" pitchFamily="18" charset="0"/>
                        </a:rPr>
                        <a:t>¢</a:t>
                      </a:r>
                      <a:endParaRPr lang="en-US" b="1" strike="sngStrike" dirty="0">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highlight>
                            <a:srgbClr val="00FFFF"/>
                          </a:highlight>
                          <a:latin typeface="Times New Roman" panose="02020603050405020304" pitchFamily="18" charset="0"/>
                          <a:cs typeface="Times New Roman" panose="02020603050405020304" pitchFamily="18" charset="0"/>
                        </a:rPr>
                        <a:t>(3, 2) 32</a:t>
                      </a:r>
                      <a:r>
                        <a:rPr lang="en-US" b="1" strike="noStrike" dirty="0">
                          <a:highlight>
                            <a:srgbClr val="00FFFF"/>
                          </a:highlight>
                          <a:latin typeface="Times New Roman" panose="02020603050405020304" pitchFamily="18" charset="0"/>
                          <a:cs typeface="Times New Roman" panose="02020603050405020304" pitchFamily="18" charset="0"/>
                        </a:rPr>
                        <a:t>¢</a:t>
                      </a:r>
                      <a:endParaRPr lang="en-US" b="1" strike="sngStrike" dirty="0">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highlight>
                            <a:srgbClr val="00FFFF"/>
                          </a:highlight>
                          <a:latin typeface="Times New Roman" panose="02020603050405020304" pitchFamily="18" charset="0"/>
                          <a:cs typeface="Times New Roman" panose="02020603050405020304" pitchFamily="18" charset="0"/>
                        </a:rPr>
                        <a:t>(3, 3) 33</a:t>
                      </a:r>
                      <a:r>
                        <a:rPr lang="en-US" b="1" strike="noStrike" dirty="0">
                          <a:highlight>
                            <a:srgbClr val="00FFFF"/>
                          </a:highlight>
                          <a:latin typeface="Times New Roman" panose="02020603050405020304" pitchFamily="18" charset="0"/>
                          <a:cs typeface="Times New Roman" panose="02020603050405020304" pitchFamily="18" charset="0"/>
                        </a:rPr>
                        <a:t>¢</a:t>
                      </a:r>
                      <a:endParaRPr lang="en-US" b="1" strike="sngStrike" dirty="0">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highlight>
                            <a:srgbClr val="00FFFF"/>
                          </a:highlight>
                          <a:latin typeface="Times New Roman" panose="02020603050405020304" pitchFamily="18" charset="0"/>
                          <a:cs typeface="Times New Roman" panose="02020603050405020304" pitchFamily="18" charset="0"/>
                        </a:rPr>
                        <a:t>(3, 4) 43</a:t>
                      </a:r>
                      <a:r>
                        <a:rPr lang="en-US" b="1" strike="noStrike" dirty="0">
                          <a:highlight>
                            <a:srgbClr val="00FFFF"/>
                          </a:highlight>
                          <a:latin typeface="Times New Roman" panose="02020603050405020304" pitchFamily="18" charset="0"/>
                          <a:cs typeface="Times New Roman" panose="02020603050405020304" pitchFamily="18" charset="0"/>
                        </a:rPr>
                        <a:t>¢</a:t>
                      </a:r>
                      <a:endParaRPr lang="en-US" b="1" strike="sngStrike" dirty="0">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(3, 5) 53</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(3, 6) 63</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74513295"/>
                  </a:ext>
                </a:extLst>
              </a:tr>
              <a:tr h="366235">
                <a:tc>
                  <a:txBody>
                    <a:bodyPr/>
                    <a:lstStyle/>
                    <a:p>
                      <a:r>
                        <a:rPr lang="en-US" b="1" dirty="0">
                          <a:highlight>
                            <a:srgbClr val="00FFFF"/>
                          </a:highlight>
                          <a:latin typeface="Times New Roman" panose="02020603050405020304" pitchFamily="18" charset="0"/>
                          <a:cs typeface="Times New Roman" panose="02020603050405020304" pitchFamily="18" charset="0"/>
                        </a:rPr>
                        <a:t>(4, 1) 41</a:t>
                      </a:r>
                      <a:r>
                        <a:rPr lang="en-US" b="1" strike="noStrike" dirty="0">
                          <a:highlight>
                            <a:srgbClr val="00FFFF"/>
                          </a:highlight>
                          <a:latin typeface="Times New Roman" panose="02020603050405020304" pitchFamily="18" charset="0"/>
                          <a:cs typeface="Times New Roman" panose="02020603050405020304" pitchFamily="18" charset="0"/>
                        </a:rPr>
                        <a:t>¢</a:t>
                      </a:r>
                      <a:endParaRPr lang="en-US" b="1" strike="sngStrike" dirty="0">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highlight>
                            <a:srgbClr val="00FFFF"/>
                          </a:highlight>
                          <a:latin typeface="Times New Roman" panose="02020603050405020304" pitchFamily="18" charset="0"/>
                          <a:cs typeface="Times New Roman" panose="02020603050405020304" pitchFamily="18" charset="0"/>
                        </a:rPr>
                        <a:t>(4, 2) 42</a:t>
                      </a:r>
                      <a:r>
                        <a:rPr lang="en-US" b="1" strike="noStrike" dirty="0">
                          <a:highlight>
                            <a:srgbClr val="00FFFF"/>
                          </a:highlight>
                          <a:latin typeface="Times New Roman" panose="02020603050405020304" pitchFamily="18" charset="0"/>
                          <a:cs typeface="Times New Roman" panose="02020603050405020304" pitchFamily="18" charset="0"/>
                        </a:rPr>
                        <a:t>¢</a:t>
                      </a:r>
                      <a:endParaRPr lang="en-US" b="1" strike="sngStrike" dirty="0">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highlight>
                            <a:srgbClr val="00FFFF"/>
                          </a:highlight>
                          <a:latin typeface="Times New Roman" panose="02020603050405020304" pitchFamily="18" charset="0"/>
                          <a:cs typeface="Times New Roman" panose="02020603050405020304" pitchFamily="18" charset="0"/>
                        </a:rPr>
                        <a:t>(4, 3) 43</a:t>
                      </a:r>
                      <a:r>
                        <a:rPr lang="en-US" b="1" strike="noStrike" dirty="0">
                          <a:highlight>
                            <a:srgbClr val="00FFFF"/>
                          </a:highlight>
                          <a:latin typeface="Times New Roman" panose="02020603050405020304" pitchFamily="18" charset="0"/>
                          <a:cs typeface="Times New Roman" panose="02020603050405020304" pitchFamily="18" charset="0"/>
                        </a:rPr>
                        <a:t>¢</a:t>
                      </a:r>
                      <a:endParaRPr lang="en-US" b="1" strike="sngStrike" dirty="0">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highlight>
                            <a:srgbClr val="00FFFF"/>
                          </a:highlight>
                          <a:latin typeface="Times New Roman" panose="02020603050405020304" pitchFamily="18" charset="0"/>
                          <a:cs typeface="Times New Roman" panose="02020603050405020304" pitchFamily="18" charset="0"/>
                        </a:rPr>
                        <a:t>(4, 4) 44</a:t>
                      </a:r>
                      <a:r>
                        <a:rPr lang="en-US" b="1" strike="noStrike" dirty="0">
                          <a:highlight>
                            <a:srgbClr val="00FFFF"/>
                          </a:highlight>
                          <a:latin typeface="Times New Roman" panose="02020603050405020304" pitchFamily="18" charset="0"/>
                          <a:cs typeface="Times New Roman" panose="02020603050405020304" pitchFamily="18" charset="0"/>
                        </a:rPr>
                        <a:t>¢</a:t>
                      </a:r>
                      <a:endParaRPr lang="en-US" b="1" strike="sngStrike" dirty="0">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(4, 5) 54</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(4, 6) 64</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66083573"/>
                  </a:ext>
                </a:extLst>
              </a:tr>
              <a:tr h="366235">
                <a:tc>
                  <a:txBody>
                    <a:bodyPr/>
                    <a:lstStyle/>
                    <a:p>
                      <a:r>
                        <a:rPr lang="en-US" dirty="0">
                          <a:latin typeface="Times New Roman" panose="02020603050405020304" pitchFamily="18" charset="0"/>
                          <a:cs typeface="Times New Roman" panose="02020603050405020304" pitchFamily="18" charset="0"/>
                        </a:rPr>
                        <a:t>(5, 1) 51</a:t>
                      </a:r>
                      <a:r>
                        <a:rPr lang="en-US" b="0" strike="noStrike" dirty="0">
                          <a:latin typeface="Times New Roman" panose="02020603050405020304" pitchFamily="18" charset="0"/>
                          <a:cs typeface="Times New Roman" panose="02020603050405020304" pitchFamily="18" charset="0"/>
                        </a:rPr>
                        <a:t>¢</a:t>
                      </a:r>
                      <a:endParaRPr lang="en-US" b="0"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(5, 2) 52</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(5, 3) 53</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(5, 4) 54</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(5, 5) 55</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(5, 6) 65</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36548357"/>
                  </a:ext>
                </a:extLst>
              </a:tr>
              <a:tr h="366235">
                <a:tc>
                  <a:txBody>
                    <a:bodyPr/>
                    <a:lstStyle/>
                    <a:p>
                      <a:r>
                        <a:rPr lang="en-US" dirty="0">
                          <a:latin typeface="Times New Roman" panose="02020603050405020304" pitchFamily="18" charset="0"/>
                          <a:cs typeface="Times New Roman" panose="02020603050405020304" pitchFamily="18" charset="0"/>
                        </a:rPr>
                        <a:t>(6, 1) 61</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(6, 2) 62</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(6, 3) 63</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(6, 4) 64</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(6, 5) 65</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(6, 6) 66</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67491988"/>
                  </a:ext>
                </a:extLst>
              </a:tr>
            </a:tbl>
          </a:graphicData>
        </a:graphic>
      </p:graphicFrame>
    </p:spTree>
    <p:extLst>
      <p:ext uri="{BB962C8B-B14F-4D97-AF65-F5344CB8AC3E}">
        <p14:creationId xmlns:p14="http://schemas.microsoft.com/office/powerpoint/2010/main" val="2468776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u="sng" dirty="0">
                <a:solidFill>
                  <a:schemeClr val="accent1"/>
                </a:solidFill>
              </a:rPr>
              <a:t>Example 11.1</a:t>
            </a:r>
            <a:r>
              <a:rPr lang="en-US" sz="4000" dirty="0">
                <a:solidFill>
                  <a:schemeClr val="accent1"/>
                </a:solidFill>
              </a:rPr>
              <a:t>: Ice Cream Prices</a:t>
            </a:r>
            <a:endParaRPr lang="en-US" sz="4000" u="sng" dirty="0">
              <a:solidFill>
                <a:schemeClr val="accent1"/>
              </a:solidFill>
            </a:endParaRPr>
          </a:p>
        </p:txBody>
      </p:sp>
      <mc:AlternateContent xmlns:mc="http://schemas.openxmlformats.org/markup-compatibility/2006" xmlns:a14="http://schemas.microsoft.com/office/drawing/2010/main">
        <mc:Choice Requires="a14">
          <p:sp>
            <p:nvSpPr>
              <p:cNvPr id="3" name="Content Placeholder 2" descr="This diagram shows the six steps of a statistical investigation. Step 1 is to ask a research question. This is the step where the researchers formulate their hypotheses. In Step 2, researchers design a study and collect data they think will help them answer the research question. Once data has been collected, the researchers move to Step 3, where they explore the data in preparation for Step 4 where they draw inferences from the data. At this stage, researchers may compute the significance of the statisics they calculate from the data, or they may use the statistics t"/>
              <p:cNvSpPr>
                <a:spLocks noGrp="1"/>
              </p:cNvSpPr>
              <p:nvPr>
                <p:ph idx="1"/>
              </p:nvPr>
            </p:nvSpPr>
            <p:spPr>
              <a:xfrm>
                <a:off x="457200" y="1371600"/>
                <a:ext cx="7620000" cy="5181600"/>
              </a:xfrm>
            </p:spPr>
            <p:txBody>
              <a:bodyPr>
                <a:normAutofit/>
              </a:bodyPr>
              <a:lstStyle/>
              <a:p>
                <a:r>
                  <a:rPr lang="en-US" sz="2400" dirty="0">
                    <a:solidFill>
                      <a:schemeClr val="tx1"/>
                    </a:solidFill>
                  </a:rPr>
                  <a:t>When the outcomes in a sample space are </a:t>
                </a:r>
                <a:r>
                  <a:rPr lang="en-US" sz="2400" b="1" dirty="0">
                    <a:solidFill>
                      <a:schemeClr val="tx1"/>
                    </a:solidFill>
                  </a:rPr>
                  <a:t>equally likely</a:t>
                </a:r>
                <a:r>
                  <a:rPr lang="en-US" sz="2400" dirty="0">
                    <a:solidFill>
                      <a:schemeClr val="tx1"/>
                    </a:solidFill>
                  </a:rPr>
                  <a:t>, the probability of an event is the ratio </a:t>
                </a:r>
              </a:p>
              <a:p>
                <a:pPr marL="114300" indent="0">
                  <a:buNone/>
                </a:pPr>
                <a:endParaRPr lang="en-US" sz="2400" dirty="0">
                  <a:solidFill>
                    <a:schemeClr val="tx1"/>
                  </a:solidFill>
                </a:endParaRPr>
              </a:p>
              <a:p>
                <a:pPr marL="114300" indent="0">
                  <a:buNone/>
                </a:pPr>
                <a14:m>
                  <m:oMathPara xmlns:m="http://schemas.openxmlformats.org/officeDocument/2006/math">
                    <m:oMathParaPr>
                      <m:jc m:val="centerGroup"/>
                    </m:oMathParaPr>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𝑛𝑢𝑚𝑏𝑒𝑟</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𝑜𝑓</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𝑜𝑢𝑡𝑐𝑜𝑚𝑒𝑠</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𝑖𝑛</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𝑡h𝑒</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𝑒𝑣𝑒𝑛𝑡</m:t>
                          </m:r>
                        </m:num>
                        <m:den>
                          <m:r>
                            <a:rPr lang="en-US" sz="2400" b="0" i="1" smtClean="0">
                              <a:solidFill>
                                <a:schemeClr val="tx1"/>
                              </a:solidFill>
                              <a:latin typeface="Cambria Math" panose="02040503050406030204" pitchFamily="18" charset="0"/>
                            </a:rPr>
                            <m:t>𝑛𝑢𝑚𝑏𝑒𝑟</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𝑜𝑓</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𝑜𝑢𝑡𝑐𝑜𝑚𝑒𝑠</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𝑖𝑛</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𝑠𝑎𝑚𝑝𝑙𝑒</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𝑠𝑝𝑎𝑐𝑒</m:t>
                          </m:r>
                        </m:den>
                      </m:f>
                    </m:oMath>
                  </m:oMathPara>
                </a14:m>
                <a:endParaRPr lang="en-US" sz="2400" dirty="0">
                  <a:solidFill>
                    <a:schemeClr val="tx1"/>
                  </a:solidFill>
                </a:endParaRPr>
              </a:p>
              <a:p>
                <a:endParaRPr lang="en-US" sz="2400" dirty="0">
                  <a:solidFill>
                    <a:schemeClr val="tx1"/>
                  </a:solidFill>
                </a:endParaRPr>
              </a:p>
              <a:p>
                <a:r>
                  <a:rPr lang="en-US" sz="2400" dirty="0">
                    <a:solidFill>
                      <a:schemeClr val="tx1"/>
                    </a:solidFill>
                  </a:rPr>
                  <a:t>16 of the 36 outcomes result in a price of 50 cents or less, so the (exact, theoretical) probability that you can afford the ice cream cone is 16/36 ≈ 0.4444.</a:t>
                </a:r>
              </a:p>
              <a:p>
                <a:endParaRPr lang="en-US" sz="2400" dirty="0">
                  <a:solidFill>
                    <a:schemeClr val="tx1"/>
                  </a:solidFill>
                </a:endParaRPr>
              </a:p>
            </p:txBody>
          </p:sp>
        </mc:Choice>
        <mc:Fallback xmlns="">
          <p:sp>
            <p:nvSpPr>
              <p:cNvPr id="3" name="Content Placeholder 2" descr="This diagram shows the six steps of a statistical investigation. Step 1 is to ask a research question. This is the step where the researchers formulate their hypotheses. In Step 2, researchers design a study and collect data they think will help them answer the research question. Once data has been collected, the researchers move to Step 3, where they explore the data in preparation for Step 4 where they draw inferences from the data. At this stage, researchers may compute the significance of the statisics they calculate from the data, or they may use the statistics t"/>
              <p:cNvSpPr>
                <a:spLocks noGrp="1" noRot="1" noChangeAspect="1" noMove="1" noResize="1" noEditPoints="1" noAdjustHandles="1" noChangeArrowheads="1" noChangeShapeType="1" noTextEdit="1"/>
              </p:cNvSpPr>
              <p:nvPr>
                <p:ph idx="1"/>
              </p:nvPr>
            </p:nvSpPr>
            <p:spPr>
              <a:xfrm>
                <a:off x="457200" y="1371600"/>
                <a:ext cx="7620000" cy="5181600"/>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92218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u="sng" dirty="0">
                <a:solidFill>
                  <a:schemeClr val="accent1"/>
                </a:solidFill>
              </a:rPr>
              <a:t>Example 11.1</a:t>
            </a:r>
            <a:r>
              <a:rPr lang="en-US" sz="4000" dirty="0">
                <a:solidFill>
                  <a:schemeClr val="accent1"/>
                </a:solidFill>
              </a:rPr>
              <a:t>: Ice Cream Prices</a:t>
            </a:r>
            <a:endParaRPr lang="en-US" sz="4000" u="sng" dirty="0">
              <a:solidFill>
                <a:schemeClr val="accent1"/>
              </a:solidFill>
            </a:endParaRPr>
          </a:p>
        </p:txBody>
      </p:sp>
      <p:sp>
        <p:nvSpPr>
          <p:cNvPr id="3" name="Content Placeholder 2" descr="This diagram shows the six steps of a statistical investigation. Step 1 is to ask a research question. This is the step where the researchers formulate their hypotheses. In Step 2, researchers design a study and collect data they think will help them answer the research question. Once data has been collected, the researchers move to Step 3, where they explore the data in preparation for Step 4 where they draw inferences from the data. At this stage, researchers may compute the significance of the statisics they calculate from the data, or they may use the statistics t"/>
          <p:cNvSpPr>
            <a:spLocks noGrp="1"/>
          </p:cNvSpPr>
          <p:nvPr>
            <p:ph idx="1"/>
          </p:nvPr>
        </p:nvSpPr>
        <p:spPr>
          <a:xfrm>
            <a:off x="457200" y="1371600"/>
            <a:ext cx="7620000" cy="5181600"/>
          </a:xfrm>
        </p:spPr>
        <p:txBody>
          <a:bodyPr>
            <a:normAutofit/>
          </a:bodyPr>
          <a:lstStyle/>
          <a:p>
            <a:r>
              <a:rPr lang="en-US" sz="2400" dirty="0"/>
              <a:t>16 of the 36 outcomes result in a price of 50 cents or less, so the (exact, theoretical) probability that you can afford the ice cream cone is 16/36 ≈ 0.4444.</a:t>
            </a:r>
          </a:p>
          <a:p>
            <a:pPr marL="114300" indent="0">
              <a:buNone/>
            </a:pPr>
            <a:endParaRPr lang="en-US" sz="2400" dirty="0"/>
          </a:p>
          <a:p>
            <a:r>
              <a:rPr lang="en-US" sz="2400" dirty="0"/>
              <a:t>This means that if we were to repeat the die-rolling process for a very large number of rolls, the proportion of rolls for which the price would be 50 cents or less would be very close to 0.4444. So you would be able to afford the cone a little less than half the time in the long run.</a:t>
            </a:r>
          </a:p>
          <a:p>
            <a:endParaRPr lang="en-US" sz="2400" dirty="0"/>
          </a:p>
        </p:txBody>
      </p:sp>
    </p:spTree>
    <p:extLst>
      <p:ext uri="{BB962C8B-B14F-4D97-AF65-F5344CB8AC3E}">
        <p14:creationId xmlns:p14="http://schemas.microsoft.com/office/powerpoint/2010/main" val="397221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u="sng" dirty="0">
                <a:solidFill>
                  <a:schemeClr val="accent1"/>
                </a:solidFill>
              </a:rPr>
              <a:t>Example 11.1</a:t>
            </a:r>
            <a:r>
              <a:rPr lang="en-US" sz="4000" dirty="0">
                <a:solidFill>
                  <a:schemeClr val="accent1"/>
                </a:solidFill>
              </a:rPr>
              <a:t>: New Question</a:t>
            </a:r>
            <a:endParaRPr lang="en-US" sz="4000" u="sng" dirty="0">
              <a:solidFill>
                <a:schemeClr val="accent1"/>
              </a:solidFill>
            </a:endParaRPr>
          </a:p>
        </p:txBody>
      </p:sp>
      <p:sp>
        <p:nvSpPr>
          <p:cNvPr id="3" name="Content Placeholder 2" descr="This diagram shows the six steps of a statistical investigation. Step 1 is to ask a research question. This is the step where the researchers formulate their hypotheses. In Step 2, researchers design a study and collect data they think will help them answer the research question. Once data has been collected, the researchers move to Step 3, where they explore the data in preparation for Step 4 where they draw inferences from the data. At this stage, researchers may compute the significance of the statisics they calculate from the data, or they may use the statistics t"/>
          <p:cNvSpPr>
            <a:spLocks noGrp="1"/>
          </p:cNvSpPr>
          <p:nvPr>
            <p:ph idx="1"/>
          </p:nvPr>
        </p:nvSpPr>
        <p:spPr>
          <a:xfrm>
            <a:off x="457200" y="1371600"/>
            <a:ext cx="7620000" cy="5181600"/>
          </a:xfrm>
        </p:spPr>
        <p:txBody>
          <a:bodyPr>
            <a:normAutofit/>
          </a:bodyPr>
          <a:lstStyle/>
          <a:p>
            <a:r>
              <a:rPr lang="en-US" sz="2400" dirty="0"/>
              <a:t>Now suppose that a friend offers to pay for your ice cream cone if the price (in cents) turns out to be an odd number.</a:t>
            </a:r>
          </a:p>
          <a:p>
            <a:r>
              <a:rPr lang="en-US" sz="2400" dirty="0"/>
              <a:t>Which prices in the sample space would your friend pay?</a:t>
            </a:r>
          </a:p>
          <a:p>
            <a:endParaRPr lang="en-US" sz="2400" dirty="0"/>
          </a:p>
        </p:txBody>
      </p:sp>
      <p:graphicFrame>
        <p:nvGraphicFramePr>
          <p:cNvPr id="5" name="Table Placeholder 12">
            <a:extLst>
              <a:ext uri="{FF2B5EF4-FFF2-40B4-BE49-F238E27FC236}">
                <a16:creationId xmlns:a16="http://schemas.microsoft.com/office/drawing/2014/main" id="{BFEAF3FF-77E4-3441-9C07-12366E37D246}"/>
              </a:ext>
            </a:extLst>
          </p:cNvPr>
          <p:cNvGraphicFramePr>
            <a:graphicFrameLocks/>
          </p:cNvGraphicFramePr>
          <p:nvPr>
            <p:extLst>
              <p:ext uri="{D42A27DB-BD31-4B8C-83A1-F6EECF244321}">
                <p14:modId xmlns:p14="http://schemas.microsoft.com/office/powerpoint/2010/main" val="2007621441"/>
              </p:ext>
            </p:extLst>
          </p:nvPr>
        </p:nvGraphicFramePr>
        <p:xfrm>
          <a:off x="882750" y="3429000"/>
          <a:ext cx="6768900" cy="2196935"/>
        </p:xfrm>
        <a:graphic>
          <a:graphicData uri="http://schemas.openxmlformats.org/drawingml/2006/table">
            <a:tbl>
              <a:tblPr firstRow="1" bandRow="1">
                <a:tableStyleId>{5940675A-B579-460E-94D1-54222C63F5DA}</a:tableStyleId>
              </a:tblPr>
              <a:tblGrid>
                <a:gridCol w="1124535">
                  <a:extLst>
                    <a:ext uri="{9D8B030D-6E8A-4147-A177-3AD203B41FA5}">
                      <a16:colId xmlns:a16="http://schemas.microsoft.com/office/drawing/2014/main" val="2534789551"/>
                    </a:ext>
                  </a:extLst>
                </a:gridCol>
                <a:gridCol w="1124535">
                  <a:extLst>
                    <a:ext uri="{9D8B030D-6E8A-4147-A177-3AD203B41FA5}">
                      <a16:colId xmlns:a16="http://schemas.microsoft.com/office/drawing/2014/main" val="1754624876"/>
                    </a:ext>
                  </a:extLst>
                </a:gridCol>
                <a:gridCol w="1124535">
                  <a:extLst>
                    <a:ext uri="{9D8B030D-6E8A-4147-A177-3AD203B41FA5}">
                      <a16:colId xmlns:a16="http://schemas.microsoft.com/office/drawing/2014/main" val="473056397"/>
                    </a:ext>
                  </a:extLst>
                </a:gridCol>
                <a:gridCol w="1124535">
                  <a:extLst>
                    <a:ext uri="{9D8B030D-6E8A-4147-A177-3AD203B41FA5}">
                      <a16:colId xmlns:a16="http://schemas.microsoft.com/office/drawing/2014/main" val="672028909"/>
                    </a:ext>
                  </a:extLst>
                </a:gridCol>
                <a:gridCol w="1135380">
                  <a:extLst>
                    <a:ext uri="{9D8B030D-6E8A-4147-A177-3AD203B41FA5}">
                      <a16:colId xmlns:a16="http://schemas.microsoft.com/office/drawing/2014/main" val="2723188368"/>
                    </a:ext>
                  </a:extLst>
                </a:gridCol>
                <a:gridCol w="1135380">
                  <a:extLst>
                    <a:ext uri="{9D8B030D-6E8A-4147-A177-3AD203B41FA5}">
                      <a16:colId xmlns:a16="http://schemas.microsoft.com/office/drawing/2014/main" val="3923690474"/>
                    </a:ext>
                  </a:extLst>
                </a:gridCol>
              </a:tblGrid>
              <a:tr h="145517">
                <a:tc>
                  <a:txBody>
                    <a:bodyPr/>
                    <a:lstStyle/>
                    <a:p>
                      <a:r>
                        <a:rPr lang="en-US" b="0" dirty="0">
                          <a:solidFill>
                            <a:schemeClr val="tx1"/>
                          </a:solidFill>
                          <a:latin typeface="Times New Roman" panose="02020603050405020304" pitchFamily="18" charset="0"/>
                          <a:cs typeface="Times New Roman" panose="02020603050405020304" pitchFamily="18" charset="0"/>
                        </a:rPr>
                        <a:t>(1, 1) 11</a:t>
                      </a:r>
                      <a:r>
                        <a:rPr lang="en-US" b="0" strike="noStrike" dirty="0">
                          <a:solidFill>
                            <a:schemeClr val="tx1"/>
                          </a:solidFill>
                          <a:latin typeface="Times New Roman" panose="02020603050405020304" pitchFamily="18" charset="0"/>
                          <a:cs typeface="Times New Roman" panose="02020603050405020304" pitchFamily="18" charset="0"/>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(1, 2) 21</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(1, 3) 31</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(1, 4) 41</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(1, 5) 51</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(1, 6) 61</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86225947"/>
                  </a:ext>
                </a:extLst>
              </a:tr>
              <a:tr h="366235">
                <a:tc>
                  <a:txBody>
                    <a:bodyPr/>
                    <a:lstStyle/>
                    <a:p>
                      <a:r>
                        <a:rPr lang="en-US" b="0" dirty="0">
                          <a:solidFill>
                            <a:schemeClr val="tx1"/>
                          </a:solidFill>
                          <a:latin typeface="Times New Roman" panose="02020603050405020304" pitchFamily="18" charset="0"/>
                          <a:cs typeface="Times New Roman" panose="02020603050405020304" pitchFamily="18" charset="0"/>
                        </a:rPr>
                        <a:t>(2, 1) 21</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(2, 2) 22</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(2, 3) 32</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(2, 4) 42</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(2, 5) 52</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(2, 6) 62</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28074181"/>
                  </a:ext>
                </a:extLst>
              </a:tr>
              <a:tr h="366235">
                <a:tc>
                  <a:txBody>
                    <a:bodyPr/>
                    <a:lstStyle/>
                    <a:p>
                      <a:r>
                        <a:rPr lang="en-US" b="0" dirty="0">
                          <a:solidFill>
                            <a:schemeClr val="tx1"/>
                          </a:solidFill>
                          <a:latin typeface="Times New Roman" panose="02020603050405020304" pitchFamily="18" charset="0"/>
                          <a:cs typeface="Times New Roman" panose="02020603050405020304" pitchFamily="18" charset="0"/>
                        </a:rPr>
                        <a:t>(3, 1) 31</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(3, 2) 32</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(3, 3) 33</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(3, 4) 43</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(3, 5) 53</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(3, 6) 63</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74513295"/>
                  </a:ext>
                </a:extLst>
              </a:tr>
              <a:tr h="366235">
                <a:tc>
                  <a:txBody>
                    <a:bodyPr/>
                    <a:lstStyle/>
                    <a:p>
                      <a:r>
                        <a:rPr lang="en-US" b="0" dirty="0">
                          <a:solidFill>
                            <a:schemeClr val="tx1"/>
                          </a:solidFill>
                          <a:latin typeface="Times New Roman" panose="02020603050405020304" pitchFamily="18" charset="0"/>
                          <a:cs typeface="Times New Roman" panose="02020603050405020304" pitchFamily="18" charset="0"/>
                        </a:rPr>
                        <a:t>(4, 1) 41</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(4, 2) 42</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(4, 3) 43</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(4, 4) 44</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(4, 5) 54</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(4, 6) 64</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66083573"/>
                  </a:ext>
                </a:extLst>
              </a:tr>
              <a:tr h="366235">
                <a:tc>
                  <a:txBody>
                    <a:bodyPr/>
                    <a:lstStyle/>
                    <a:p>
                      <a:r>
                        <a:rPr lang="en-US" b="0" dirty="0">
                          <a:solidFill>
                            <a:schemeClr val="tx1"/>
                          </a:solidFill>
                          <a:latin typeface="Times New Roman" panose="02020603050405020304" pitchFamily="18" charset="0"/>
                          <a:cs typeface="Times New Roman" panose="02020603050405020304" pitchFamily="18" charset="0"/>
                        </a:rPr>
                        <a:t>(5, 1) 51</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(5, 2) 52</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(5, 3) 53</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(5, 4) 54</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(5, 5) 55</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(5, 6) 65</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36548357"/>
                  </a:ext>
                </a:extLst>
              </a:tr>
              <a:tr h="366235">
                <a:tc>
                  <a:txBody>
                    <a:bodyPr/>
                    <a:lstStyle/>
                    <a:p>
                      <a:r>
                        <a:rPr lang="en-US" b="0" dirty="0">
                          <a:solidFill>
                            <a:schemeClr val="tx1"/>
                          </a:solidFill>
                          <a:latin typeface="Times New Roman" panose="02020603050405020304" pitchFamily="18" charset="0"/>
                          <a:cs typeface="Times New Roman" panose="02020603050405020304" pitchFamily="18" charset="0"/>
                        </a:rPr>
                        <a:t>(6, 1) 61</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(6, 2) 62</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(6, 3) 63</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(6, 4) 64</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(6, 5) 65</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(6, 6) 66</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67491988"/>
                  </a:ext>
                </a:extLst>
              </a:tr>
            </a:tbl>
          </a:graphicData>
        </a:graphic>
      </p:graphicFrame>
    </p:spTree>
    <p:extLst>
      <p:ext uri="{BB962C8B-B14F-4D97-AF65-F5344CB8AC3E}">
        <p14:creationId xmlns:p14="http://schemas.microsoft.com/office/powerpoint/2010/main" val="1279031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425A1-2F10-484F-80D3-D1DF42971302}"/>
              </a:ext>
            </a:extLst>
          </p:cNvPr>
          <p:cNvSpPr>
            <a:spLocks noGrp="1"/>
          </p:cNvSpPr>
          <p:nvPr>
            <p:ph type="title"/>
          </p:nvPr>
        </p:nvSpPr>
        <p:spPr/>
        <p:txBody>
          <a:bodyPr/>
          <a:lstStyle/>
          <a:p>
            <a:r>
              <a:rPr lang="en-US" dirty="0">
                <a:solidFill>
                  <a:srgbClr val="196E78"/>
                </a:solidFill>
              </a:rPr>
              <a:t>Warmup</a:t>
            </a:r>
            <a:endParaRPr lang="en-US" strike="sngStrike" dirty="0"/>
          </a:p>
        </p:txBody>
      </p:sp>
      <p:sp>
        <p:nvSpPr>
          <p:cNvPr id="3" name="Content Placeholder 2">
            <a:extLst>
              <a:ext uri="{FF2B5EF4-FFF2-40B4-BE49-F238E27FC236}">
                <a16:creationId xmlns:a16="http://schemas.microsoft.com/office/drawing/2014/main" id="{733F55E6-2348-4292-9183-420364689E97}"/>
              </a:ext>
            </a:extLst>
          </p:cNvPr>
          <p:cNvSpPr>
            <a:spLocks noGrp="1"/>
          </p:cNvSpPr>
          <p:nvPr>
            <p:ph sz="quarter" idx="12"/>
          </p:nvPr>
        </p:nvSpPr>
        <p:spPr>
          <a:xfrm>
            <a:off x="304800" y="1911350"/>
            <a:ext cx="8534400" cy="4249870"/>
          </a:xfrm>
          <a:prstGeom prst="rect">
            <a:avLst/>
          </a:prstGeom>
        </p:spPr>
        <p:txBody>
          <a:bodyPr/>
          <a:lstStyle/>
          <a:p>
            <a:pPr marL="0" indent="0">
              <a:buNone/>
            </a:pPr>
            <a:r>
              <a:rPr lang="en-US" dirty="0">
                <a:solidFill>
                  <a:srgbClr val="00007F"/>
                </a:solidFill>
              </a:rPr>
              <a:t>Cars vs. Goats: the "Switch" strategy</a:t>
            </a:r>
          </a:p>
          <a:p>
            <a:pPr marL="0" indent="0">
              <a:buNone/>
            </a:pPr>
            <a:r>
              <a:rPr lang="en-US" dirty="0">
                <a:solidFill>
                  <a:srgbClr val="00007F"/>
                </a:solidFill>
                <a:hlinkClick r:id="rId3"/>
              </a:rPr>
              <a:t>https://www.rossmanchance.com/applets/2021/montyhall/Monty.html</a:t>
            </a:r>
            <a:r>
              <a:rPr lang="en-US" dirty="0">
                <a:solidFill>
                  <a:srgbClr val="00007F"/>
                </a:solidFill>
              </a:rPr>
              <a:t> </a:t>
            </a:r>
          </a:p>
        </p:txBody>
      </p:sp>
    </p:spTree>
    <p:extLst>
      <p:ext uri="{BB962C8B-B14F-4D97-AF65-F5344CB8AC3E}">
        <p14:creationId xmlns:p14="http://schemas.microsoft.com/office/powerpoint/2010/main" val="983845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u="sng" dirty="0">
                <a:solidFill>
                  <a:schemeClr val="accent1"/>
                </a:solidFill>
              </a:rPr>
              <a:t>Example 11.1</a:t>
            </a:r>
            <a:r>
              <a:rPr lang="en-US" sz="4000" dirty="0">
                <a:solidFill>
                  <a:schemeClr val="accent1"/>
                </a:solidFill>
              </a:rPr>
              <a:t>: New Question</a:t>
            </a:r>
            <a:endParaRPr lang="en-US" sz="4000" u="sng" dirty="0">
              <a:solidFill>
                <a:schemeClr val="accent1"/>
              </a:solidFill>
            </a:endParaRPr>
          </a:p>
        </p:txBody>
      </p:sp>
      <mc:AlternateContent xmlns:mc="http://schemas.openxmlformats.org/markup-compatibility/2006" xmlns:a14="http://schemas.microsoft.com/office/drawing/2010/main">
        <mc:Choice Requires="a14">
          <p:sp>
            <p:nvSpPr>
              <p:cNvPr id="3" name="Content Placeholder 2" descr="This diagram shows the six steps of a statistical investigation. Step 1 is to ask a research question. This is the step where the researchers formulate their hypotheses. In Step 2, researchers design a study and collect data they think will help them answer the research question. Once data has been collected, the researchers move to Step 3, where they explore the data in preparation for Step 4 where they draw inferences from the data. At this stage, researchers may compute the significance of the statisics they calculate from the data, or they may use the statistics t"/>
              <p:cNvSpPr>
                <a:spLocks noGrp="1"/>
              </p:cNvSpPr>
              <p:nvPr>
                <p:ph idx="1"/>
              </p:nvPr>
            </p:nvSpPr>
            <p:spPr>
              <a:xfrm>
                <a:off x="457200" y="1371600"/>
                <a:ext cx="7620000" cy="5181600"/>
              </a:xfrm>
            </p:spPr>
            <p:txBody>
              <a:bodyPr>
                <a:normAutofit/>
              </a:bodyPr>
              <a:lstStyle/>
              <a:p>
                <a:r>
                  <a:rPr lang="en-US" sz="2400" dirty="0"/>
                  <a:t>Now suppose that a friend offers to pay for your ice cream cone if the price (in cents) turns out to be an odd number.</a:t>
                </a:r>
              </a:p>
              <a:p>
                <a:r>
                  <a:rPr lang="en-US" sz="2400" dirty="0"/>
                  <a:t>What’s the probability that your friend would pay for your cone?</a:t>
                </a:r>
              </a:p>
              <a:p>
                <a:r>
                  <a:rPr lang="en-US" sz="2400" dirty="0"/>
                  <a:t>Probability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𝑛𝑢𝑚𝑏𝑒𝑟</m:t>
                        </m:r>
                        <m:r>
                          <a:rPr lang="en-US" sz="2400" i="1">
                            <a:latin typeface="Cambria Math" panose="02040503050406030204" pitchFamily="18" charset="0"/>
                          </a:rPr>
                          <m:t> </m:t>
                        </m:r>
                        <m:r>
                          <a:rPr lang="en-US" sz="2400" i="1">
                            <a:latin typeface="Cambria Math" panose="02040503050406030204" pitchFamily="18" charset="0"/>
                          </a:rPr>
                          <m:t>𝑜𝑓</m:t>
                        </m:r>
                        <m:r>
                          <a:rPr lang="en-US" sz="2400" i="1">
                            <a:latin typeface="Cambria Math" panose="02040503050406030204" pitchFamily="18" charset="0"/>
                          </a:rPr>
                          <m:t> </m:t>
                        </m:r>
                        <m:r>
                          <a:rPr lang="en-US" sz="2400" i="1">
                            <a:latin typeface="Cambria Math" panose="02040503050406030204" pitchFamily="18" charset="0"/>
                          </a:rPr>
                          <m:t>𝑜𝑢𝑡𝑐𝑜𝑚𝑒𝑠</m:t>
                        </m:r>
                        <m:r>
                          <a:rPr lang="en-US" sz="2400" i="1">
                            <a:latin typeface="Cambria Math" panose="02040503050406030204" pitchFamily="18" charset="0"/>
                          </a:rPr>
                          <m:t> </m:t>
                        </m:r>
                        <m:r>
                          <a:rPr lang="en-US" sz="2400" i="1">
                            <a:latin typeface="Cambria Math" panose="02040503050406030204" pitchFamily="18" charset="0"/>
                          </a:rPr>
                          <m:t>𝑖𝑛</m:t>
                        </m:r>
                        <m:r>
                          <a:rPr lang="en-US" sz="2400" i="1">
                            <a:latin typeface="Cambria Math" panose="02040503050406030204" pitchFamily="18" charset="0"/>
                          </a:rPr>
                          <m:t> </m:t>
                        </m:r>
                        <m:r>
                          <a:rPr lang="en-US" sz="2400" i="1">
                            <a:latin typeface="Cambria Math" panose="02040503050406030204" pitchFamily="18" charset="0"/>
                          </a:rPr>
                          <m:t>𝑡h𝑒</m:t>
                        </m:r>
                        <m:r>
                          <a:rPr lang="en-US" sz="2400" i="1">
                            <a:latin typeface="Cambria Math" panose="02040503050406030204" pitchFamily="18" charset="0"/>
                          </a:rPr>
                          <m:t> </m:t>
                        </m:r>
                        <m:r>
                          <a:rPr lang="en-US" sz="2400" i="1">
                            <a:latin typeface="Cambria Math" panose="02040503050406030204" pitchFamily="18" charset="0"/>
                          </a:rPr>
                          <m:t>𝑒𝑣𝑒𝑛𝑡</m:t>
                        </m:r>
                      </m:num>
                      <m:den>
                        <m:r>
                          <a:rPr lang="en-US" sz="2400" i="1">
                            <a:latin typeface="Cambria Math" panose="02040503050406030204" pitchFamily="18" charset="0"/>
                          </a:rPr>
                          <m:t>𝑛𝑢𝑚𝑏𝑒𝑟</m:t>
                        </m:r>
                        <m:r>
                          <a:rPr lang="en-US" sz="2400" i="1">
                            <a:latin typeface="Cambria Math" panose="02040503050406030204" pitchFamily="18" charset="0"/>
                          </a:rPr>
                          <m:t> </m:t>
                        </m:r>
                        <m:r>
                          <a:rPr lang="en-US" sz="2400" i="1">
                            <a:latin typeface="Cambria Math" panose="02040503050406030204" pitchFamily="18" charset="0"/>
                          </a:rPr>
                          <m:t>𝑜𝑓</m:t>
                        </m:r>
                        <m:r>
                          <a:rPr lang="en-US" sz="2400" i="1">
                            <a:latin typeface="Cambria Math" panose="02040503050406030204" pitchFamily="18" charset="0"/>
                          </a:rPr>
                          <m:t> </m:t>
                        </m:r>
                        <m:r>
                          <a:rPr lang="en-US" sz="2400" i="1">
                            <a:latin typeface="Cambria Math" panose="02040503050406030204" pitchFamily="18" charset="0"/>
                          </a:rPr>
                          <m:t>𝑜𝑢𝑡𝑐𝑜𝑚𝑒𝑠</m:t>
                        </m:r>
                        <m:r>
                          <a:rPr lang="en-US" sz="2400" i="1">
                            <a:latin typeface="Cambria Math" panose="02040503050406030204" pitchFamily="18" charset="0"/>
                          </a:rPr>
                          <m:t> </m:t>
                        </m:r>
                        <m:r>
                          <a:rPr lang="en-US" sz="2400" i="1">
                            <a:latin typeface="Cambria Math" panose="02040503050406030204" pitchFamily="18" charset="0"/>
                          </a:rPr>
                          <m:t>𝑖𝑛</m:t>
                        </m:r>
                        <m:r>
                          <a:rPr lang="en-US" sz="2400" i="1">
                            <a:latin typeface="Cambria Math" panose="02040503050406030204" pitchFamily="18" charset="0"/>
                          </a:rPr>
                          <m:t> </m:t>
                        </m:r>
                        <m:r>
                          <a:rPr lang="en-US" sz="2400" i="1">
                            <a:latin typeface="Cambria Math" panose="02040503050406030204" pitchFamily="18" charset="0"/>
                          </a:rPr>
                          <m:t>𝑠𝑎𝑚𝑝𝑙𝑒</m:t>
                        </m:r>
                        <m:r>
                          <a:rPr lang="en-US" sz="2400" i="1">
                            <a:latin typeface="Cambria Math" panose="02040503050406030204" pitchFamily="18" charset="0"/>
                          </a:rPr>
                          <m:t> </m:t>
                        </m:r>
                        <m:r>
                          <a:rPr lang="en-US" sz="2400" i="1">
                            <a:latin typeface="Cambria Math" panose="02040503050406030204" pitchFamily="18" charset="0"/>
                          </a:rPr>
                          <m:t>𝑠𝑝𝑎𝑐𝑒</m:t>
                        </m:r>
                      </m:den>
                    </m:f>
                  </m:oMath>
                </a14:m>
                <a:endParaRPr lang="en-US" sz="2400" dirty="0"/>
              </a:p>
              <a:p>
                <a:endParaRPr lang="en-US" sz="2400" dirty="0"/>
              </a:p>
            </p:txBody>
          </p:sp>
        </mc:Choice>
        <mc:Fallback xmlns="">
          <p:sp>
            <p:nvSpPr>
              <p:cNvPr id="3" name="Content Placeholder 2" descr="This diagram shows the six steps of a statistical investigation. Step 1 is to ask a research question. This is the step where the researchers formulate their hypotheses. In Step 2, researchers design a study and collect data they think will help them answer the research question. Once data has been collected, the researchers move to Step 3, where they explore the data in preparation for Step 4 where they draw inferences from the data. At this stage, researchers may compute the significance of the statisics they calculate from the data, or they may use the statistics t"/>
              <p:cNvSpPr>
                <a:spLocks noGrp="1" noRot="1" noChangeAspect="1" noMove="1" noResize="1" noEditPoints="1" noAdjustHandles="1" noChangeArrowheads="1" noChangeShapeType="1" noTextEdit="1"/>
              </p:cNvSpPr>
              <p:nvPr>
                <p:ph idx="1"/>
              </p:nvPr>
            </p:nvSpPr>
            <p:spPr>
              <a:xfrm>
                <a:off x="457200" y="1371600"/>
                <a:ext cx="7620000" cy="5181600"/>
              </a:xfrm>
              <a:blipFill>
                <a:blip r:embed="rId3"/>
                <a:stretch>
                  <a:fillRect/>
                </a:stretch>
              </a:blipFill>
            </p:spPr>
            <p:txBody>
              <a:bodyPr/>
              <a:lstStyle/>
              <a:p>
                <a:r>
                  <a:rPr lang="en-US">
                    <a:noFill/>
                  </a:rPr>
                  <a:t> </a:t>
                </a:r>
              </a:p>
            </p:txBody>
          </p:sp>
        </mc:Fallback>
      </mc:AlternateContent>
      <p:graphicFrame>
        <p:nvGraphicFramePr>
          <p:cNvPr id="5" name="Table Placeholder 12">
            <a:extLst>
              <a:ext uri="{FF2B5EF4-FFF2-40B4-BE49-F238E27FC236}">
                <a16:creationId xmlns:a16="http://schemas.microsoft.com/office/drawing/2014/main" id="{BFEAF3FF-77E4-3441-9C07-12366E37D246}"/>
              </a:ext>
            </a:extLst>
          </p:cNvPr>
          <p:cNvGraphicFramePr>
            <a:graphicFrameLocks/>
          </p:cNvGraphicFramePr>
          <p:nvPr>
            <p:extLst>
              <p:ext uri="{D42A27DB-BD31-4B8C-83A1-F6EECF244321}">
                <p14:modId xmlns:p14="http://schemas.microsoft.com/office/powerpoint/2010/main" val="627016483"/>
              </p:ext>
            </p:extLst>
          </p:nvPr>
        </p:nvGraphicFramePr>
        <p:xfrm>
          <a:off x="882750" y="3962400"/>
          <a:ext cx="6768900" cy="2196935"/>
        </p:xfrm>
        <a:graphic>
          <a:graphicData uri="http://schemas.openxmlformats.org/drawingml/2006/table">
            <a:tbl>
              <a:tblPr firstRow="1" bandRow="1">
                <a:tableStyleId>{5940675A-B579-460E-94D1-54222C63F5DA}</a:tableStyleId>
              </a:tblPr>
              <a:tblGrid>
                <a:gridCol w="1124535">
                  <a:extLst>
                    <a:ext uri="{9D8B030D-6E8A-4147-A177-3AD203B41FA5}">
                      <a16:colId xmlns:a16="http://schemas.microsoft.com/office/drawing/2014/main" val="2534789551"/>
                    </a:ext>
                  </a:extLst>
                </a:gridCol>
                <a:gridCol w="1124535">
                  <a:extLst>
                    <a:ext uri="{9D8B030D-6E8A-4147-A177-3AD203B41FA5}">
                      <a16:colId xmlns:a16="http://schemas.microsoft.com/office/drawing/2014/main" val="1754624876"/>
                    </a:ext>
                  </a:extLst>
                </a:gridCol>
                <a:gridCol w="1124535">
                  <a:extLst>
                    <a:ext uri="{9D8B030D-6E8A-4147-A177-3AD203B41FA5}">
                      <a16:colId xmlns:a16="http://schemas.microsoft.com/office/drawing/2014/main" val="473056397"/>
                    </a:ext>
                  </a:extLst>
                </a:gridCol>
                <a:gridCol w="1124535">
                  <a:extLst>
                    <a:ext uri="{9D8B030D-6E8A-4147-A177-3AD203B41FA5}">
                      <a16:colId xmlns:a16="http://schemas.microsoft.com/office/drawing/2014/main" val="672028909"/>
                    </a:ext>
                  </a:extLst>
                </a:gridCol>
                <a:gridCol w="1135380">
                  <a:extLst>
                    <a:ext uri="{9D8B030D-6E8A-4147-A177-3AD203B41FA5}">
                      <a16:colId xmlns:a16="http://schemas.microsoft.com/office/drawing/2014/main" val="2723188368"/>
                    </a:ext>
                  </a:extLst>
                </a:gridCol>
                <a:gridCol w="1135380">
                  <a:extLst>
                    <a:ext uri="{9D8B030D-6E8A-4147-A177-3AD203B41FA5}">
                      <a16:colId xmlns:a16="http://schemas.microsoft.com/office/drawing/2014/main" val="3923690474"/>
                    </a:ext>
                  </a:extLst>
                </a:gridCol>
              </a:tblGrid>
              <a:tr h="145517">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(1, 1) 11</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(1, 2) 21</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(1, 3) 31</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(1, 4) 41</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(1, 5) 51</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(1, 6) 61</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86225947"/>
                  </a:ext>
                </a:extLst>
              </a:tr>
              <a:tr h="366235">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(2, 1) 21</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(2, 2) 22</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(2, 3) 32</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(2, 4) 42</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(2, 5) 52</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(2, 6) 62</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28074181"/>
                  </a:ext>
                </a:extLst>
              </a:tr>
              <a:tr h="366235">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(3, 1) 31</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(3, 2) 32</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(3, 3) 33</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(3, 4) 43</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(3, 5) 53</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(3, 6) 63</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74513295"/>
                  </a:ext>
                </a:extLst>
              </a:tr>
              <a:tr h="366235">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(4, 1) 41</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(4, 2) 42</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(4, 3) 43</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(4, 4) 44</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(4, 5) 54</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(4, 6) 64</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66083573"/>
                  </a:ext>
                </a:extLst>
              </a:tr>
              <a:tr h="366235">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(5, 1) 51</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(5, 2) 52</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(5, 3) 53</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(5, 4) 54</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(5, 5) 55</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(5, 6) 65</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36548357"/>
                  </a:ext>
                </a:extLst>
              </a:tr>
              <a:tr h="366235">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(6, 1) 61</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(6, 2) 62</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(6, 3) 63</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(6, 4) 64</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(6, 5) 65</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(6, 6) 66</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67491988"/>
                  </a:ext>
                </a:extLst>
              </a:tr>
            </a:tbl>
          </a:graphicData>
        </a:graphic>
      </p:graphicFrame>
    </p:spTree>
    <p:extLst>
      <p:ext uri="{BB962C8B-B14F-4D97-AF65-F5344CB8AC3E}">
        <p14:creationId xmlns:p14="http://schemas.microsoft.com/office/powerpoint/2010/main" val="996123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p:txBody>
          <a:bodyPr>
            <a:normAutofit/>
          </a:bodyPr>
          <a:lstStyle/>
          <a:p>
            <a:r>
              <a:rPr lang="en-US" dirty="0">
                <a:solidFill>
                  <a:srgbClr val="196E78"/>
                </a:solidFill>
              </a:rPr>
              <a:t>Example 11.1: Newer Question</a:t>
            </a:r>
            <a:endParaRPr lang="en-US" b="0" dirty="0">
              <a:solidFill>
                <a:srgbClr val="196E78"/>
              </a:solidFill>
            </a:endParaRPr>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xfrm>
            <a:off x="304800" y="1911350"/>
            <a:ext cx="8534400" cy="986385"/>
          </a:xfrm>
          <a:prstGeom prst="rect">
            <a:avLst/>
          </a:prstGeom>
        </p:spPr>
        <p:txBody>
          <a:bodyPr/>
          <a:lstStyle/>
          <a:p>
            <a:r>
              <a:rPr lang="en-US" sz="2400" dirty="0"/>
              <a:t>What’s the probability that your friend would pay for your ice cream cone or you have enough money to pay for it?</a:t>
            </a:r>
          </a:p>
        </p:txBody>
      </p:sp>
      <p:graphicFrame>
        <p:nvGraphicFramePr>
          <p:cNvPr id="13" name="Table Placeholder 12">
            <a:extLst>
              <a:ext uri="{FF2B5EF4-FFF2-40B4-BE49-F238E27FC236}">
                <a16:creationId xmlns:a16="http://schemas.microsoft.com/office/drawing/2014/main" id="{18E44CBE-8E5D-4852-A6BB-73DF70A5B061}"/>
              </a:ext>
            </a:extLst>
          </p:cNvPr>
          <p:cNvGraphicFramePr>
            <a:graphicFrameLocks noGrp="1"/>
          </p:cNvGraphicFramePr>
          <p:nvPr>
            <p:ph type="tbl" sz="quarter" idx="14"/>
            <p:extLst>
              <p:ext uri="{D42A27DB-BD31-4B8C-83A1-F6EECF244321}">
                <p14:modId xmlns:p14="http://schemas.microsoft.com/office/powerpoint/2010/main" val="1903582209"/>
              </p:ext>
            </p:extLst>
          </p:nvPr>
        </p:nvGraphicFramePr>
        <p:xfrm>
          <a:off x="1187550" y="3277210"/>
          <a:ext cx="6768900" cy="2196935"/>
        </p:xfrm>
        <a:graphic>
          <a:graphicData uri="http://schemas.openxmlformats.org/drawingml/2006/table">
            <a:tbl>
              <a:tblPr firstRow="1" bandRow="1">
                <a:tableStyleId>{5940675A-B579-460E-94D1-54222C63F5DA}</a:tableStyleId>
              </a:tblPr>
              <a:tblGrid>
                <a:gridCol w="1124535">
                  <a:extLst>
                    <a:ext uri="{9D8B030D-6E8A-4147-A177-3AD203B41FA5}">
                      <a16:colId xmlns:a16="http://schemas.microsoft.com/office/drawing/2014/main" val="2534789551"/>
                    </a:ext>
                  </a:extLst>
                </a:gridCol>
                <a:gridCol w="1124535">
                  <a:extLst>
                    <a:ext uri="{9D8B030D-6E8A-4147-A177-3AD203B41FA5}">
                      <a16:colId xmlns:a16="http://schemas.microsoft.com/office/drawing/2014/main" val="1754624876"/>
                    </a:ext>
                  </a:extLst>
                </a:gridCol>
                <a:gridCol w="1124535">
                  <a:extLst>
                    <a:ext uri="{9D8B030D-6E8A-4147-A177-3AD203B41FA5}">
                      <a16:colId xmlns:a16="http://schemas.microsoft.com/office/drawing/2014/main" val="473056397"/>
                    </a:ext>
                  </a:extLst>
                </a:gridCol>
                <a:gridCol w="1124535">
                  <a:extLst>
                    <a:ext uri="{9D8B030D-6E8A-4147-A177-3AD203B41FA5}">
                      <a16:colId xmlns:a16="http://schemas.microsoft.com/office/drawing/2014/main" val="672028909"/>
                    </a:ext>
                  </a:extLst>
                </a:gridCol>
                <a:gridCol w="1135380">
                  <a:extLst>
                    <a:ext uri="{9D8B030D-6E8A-4147-A177-3AD203B41FA5}">
                      <a16:colId xmlns:a16="http://schemas.microsoft.com/office/drawing/2014/main" val="2723188368"/>
                    </a:ext>
                  </a:extLst>
                </a:gridCol>
                <a:gridCol w="1135380">
                  <a:extLst>
                    <a:ext uri="{9D8B030D-6E8A-4147-A177-3AD203B41FA5}">
                      <a16:colId xmlns:a16="http://schemas.microsoft.com/office/drawing/2014/main" val="3923690474"/>
                    </a:ext>
                  </a:extLst>
                </a:gridCol>
              </a:tblGrid>
              <a:tr h="145517">
                <a:tc>
                  <a:txBody>
                    <a:bodyPr/>
                    <a:lstStyle/>
                    <a:p>
                      <a:r>
                        <a:rPr lang="en-US" b="1" dirty="0">
                          <a:latin typeface="Times New Roman" panose="02020603050405020304" pitchFamily="18" charset="0"/>
                          <a:cs typeface="Times New Roman" panose="02020603050405020304" pitchFamily="18" charset="0"/>
                        </a:rPr>
                        <a:t>(1, 1) 11</a:t>
                      </a:r>
                      <a:r>
                        <a:rPr lang="en-US" b="1" strike="noStrike" dirty="0">
                          <a:latin typeface="Times New Roman" panose="02020603050405020304" pitchFamily="18" charset="0"/>
                          <a:cs typeface="Times New Roman" panose="02020603050405020304" pitchFamily="18" charset="0"/>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latin typeface="Times New Roman" panose="02020603050405020304" pitchFamily="18" charset="0"/>
                          <a:cs typeface="Times New Roman" panose="02020603050405020304" pitchFamily="18" charset="0"/>
                        </a:rPr>
                        <a:t>(1, 2) 21</a:t>
                      </a:r>
                      <a:r>
                        <a:rPr lang="en-US" b="1" strike="noStrike" dirty="0">
                          <a:latin typeface="Times New Roman" panose="02020603050405020304" pitchFamily="18" charset="0"/>
                          <a:cs typeface="Times New Roman" panose="02020603050405020304" pitchFamily="18" charset="0"/>
                        </a:rPr>
                        <a:t>¢</a:t>
                      </a:r>
                      <a:endParaRPr lang="en-US" b="1"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latin typeface="Times New Roman" panose="02020603050405020304" pitchFamily="18" charset="0"/>
                          <a:cs typeface="Times New Roman" panose="02020603050405020304" pitchFamily="18" charset="0"/>
                        </a:rPr>
                        <a:t>(1, 3) 31</a:t>
                      </a:r>
                      <a:r>
                        <a:rPr lang="en-US" b="1" strike="noStrike" dirty="0">
                          <a:latin typeface="Times New Roman" panose="02020603050405020304" pitchFamily="18" charset="0"/>
                          <a:cs typeface="Times New Roman" panose="02020603050405020304" pitchFamily="18" charset="0"/>
                        </a:rPr>
                        <a:t>¢</a:t>
                      </a:r>
                      <a:endParaRPr lang="en-US" b="1"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latin typeface="Times New Roman" panose="02020603050405020304" pitchFamily="18" charset="0"/>
                          <a:cs typeface="Times New Roman" panose="02020603050405020304" pitchFamily="18" charset="0"/>
                        </a:rPr>
                        <a:t>(1, 4) 41</a:t>
                      </a:r>
                      <a:r>
                        <a:rPr lang="en-US" b="1" strike="noStrike" dirty="0">
                          <a:latin typeface="Times New Roman" panose="02020603050405020304" pitchFamily="18" charset="0"/>
                          <a:cs typeface="Times New Roman" panose="02020603050405020304" pitchFamily="18" charset="0"/>
                        </a:rPr>
                        <a:t>¢</a:t>
                      </a:r>
                      <a:endParaRPr lang="en-US" b="1"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i="1" dirty="0">
                          <a:latin typeface="Times New Roman" panose="02020603050405020304" pitchFamily="18" charset="0"/>
                          <a:cs typeface="Times New Roman" panose="02020603050405020304" pitchFamily="18" charset="0"/>
                        </a:rPr>
                        <a:t>(1, 5) 51</a:t>
                      </a:r>
                      <a:r>
                        <a:rPr lang="en-US" b="1" i="1" strike="noStrike" dirty="0">
                          <a:latin typeface="Times New Roman" panose="02020603050405020304" pitchFamily="18" charset="0"/>
                          <a:cs typeface="Times New Roman" panose="02020603050405020304" pitchFamily="18" charset="0"/>
                        </a:rPr>
                        <a:t>¢</a:t>
                      </a:r>
                      <a:endParaRPr lang="en-US" b="1" i="1"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i="1" dirty="0">
                          <a:latin typeface="Times New Roman" panose="02020603050405020304" pitchFamily="18" charset="0"/>
                          <a:cs typeface="Times New Roman" panose="02020603050405020304" pitchFamily="18" charset="0"/>
                        </a:rPr>
                        <a:t>(1, 6) 61</a:t>
                      </a:r>
                      <a:r>
                        <a:rPr lang="en-US" b="1" i="1" strike="noStrike" dirty="0">
                          <a:latin typeface="Times New Roman" panose="02020603050405020304" pitchFamily="18" charset="0"/>
                          <a:cs typeface="Times New Roman" panose="02020603050405020304" pitchFamily="18" charset="0"/>
                        </a:rPr>
                        <a:t>¢</a:t>
                      </a:r>
                      <a:endParaRPr lang="en-US" b="1" i="1"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86225947"/>
                  </a:ext>
                </a:extLst>
              </a:tr>
              <a:tr h="366235">
                <a:tc>
                  <a:txBody>
                    <a:bodyPr/>
                    <a:lstStyle/>
                    <a:p>
                      <a:r>
                        <a:rPr lang="en-US" b="1" dirty="0">
                          <a:latin typeface="Times New Roman" panose="02020603050405020304" pitchFamily="18" charset="0"/>
                          <a:cs typeface="Times New Roman" panose="02020603050405020304" pitchFamily="18" charset="0"/>
                        </a:rPr>
                        <a:t>(2, 1) 21</a:t>
                      </a:r>
                      <a:r>
                        <a:rPr lang="en-US" b="1" strike="noStrike" dirty="0">
                          <a:latin typeface="Times New Roman" panose="02020603050405020304" pitchFamily="18" charset="0"/>
                          <a:cs typeface="Times New Roman" panose="02020603050405020304" pitchFamily="18" charset="0"/>
                        </a:rPr>
                        <a:t>¢</a:t>
                      </a:r>
                      <a:endParaRPr lang="en-US" b="1"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latin typeface="Times New Roman" panose="02020603050405020304" pitchFamily="18" charset="0"/>
                          <a:cs typeface="Times New Roman" panose="02020603050405020304" pitchFamily="18" charset="0"/>
                        </a:rPr>
                        <a:t>(2, 2) 22</a:t>
                      </a:r>
                      <a:r>
                        <a:rPr lang="en-US" b="1" strike="noStrike" dirty="0">
                          <a:latin typeface="Times New Roman" panose="02020603050405020304" pitchFamily="18" charset="0"/>
                          <a:cs typeface="Times New Roman" panose="02020603050405020304" pitchFamily="18" charset="0"/>
                        </a:rPr>
                        <a:t>¢</a:t>
                      </a:r>
                      <a:endParaRPr lang="en-US" b="1"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latin typeface="Times New Roman" panose="02020603050405020304" pitchFamily="18" charset="0"/>
                          <a:cs typeface="Times New Roman" panose="02020603050405020304" pitchFamily="18" charset="0"/>
                        </a:rPr>
                        <a:t>(2, 3) 32</a:t>
                      </a:r>
                      <a:r>
                        <a:rPr lang="en-US" b="1" strike="noStrike" dirty="0">
                          <a:latin typeface="Times New Roman" panose="02020603050405020304" pitchFamily="18" charset="0"/>
                          <a:cs typeface="Times New Roman" panose="02020603050405020304" pitchFamily="18" charset="0"/>
                        </a:rPr>
                        <a:t>¢</a:t>
                      </a:r>
                      <a:endParaRPr lang="en-US" b="1"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latin typeface="Times New Roman" panose="02020603050405020304" pitchFamily="18" charset="0"/>
                          <a:cs typeface="Times New Roman" panose="02020603050405020304" pitchFamily="18" charset="0"/>
                        </a:rPr>
                        <a:t>(2, 4) 42</a:t>
                      </a:r>
                      <a:r>
                        <a:rPr lang="en-US" b="1" strike="noStrike" dirty="0">
                          <a:latin typeface="Times New Roman" panose="02020603050405020304" pitchFamily="18" charset="0"/>
                          <a:cs typeface="Times New Roman" panose="02020603050405020304" pitchFamily="18" charset="0"/>
                        </a:rPr>
                        <a:t>¢</a:t>
                      </a:r>
                      <a:endParaRPr lang="en-US" b="1"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(2, 5) 52</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(2, 6) 62</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28074181"/>
                  </a:ext>
                </a:extLst>
              </a:tr>
              <a:tr h="366235">
                <a:tc>
                  <a:txBody>
                    <a:bodyPr/>
                    <a:lstStyle/>
                    <a:p>
                      <a:r>
                        <a:rPr lang="en-US" b="1" dirty="0">
                          <a:latin typeface="Times New Roman" panose="02020603050405020304" pitchFamily="18" charset="0"/>
                          <a:cs typeface="Times New Roman" panose="02020603050405020304" pitchFamily="18" charset="0"/>
                        </a:rPr>
                        <a:t>(3, 1) 31</a:t>
                      </a:r>
                      <a:r>
                        <a:rPr lang="en-US" b="1" strike="noStrike" dirty="0">
                          <a:latin typeface="Times New Roman" panose="02020603050405020304" pitchFamily="18" charset="0"/>
                          <a:cs typeface="Times New Roman" panose="02020603050405020304" pitchFamily="18" charset="0"/>
                        </a:rPr>
                        <a:t>¢</a:t>
                      </a:r>
                      <a:endParaRPr lang="en-US" b="1"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latin typeface="Times New Roman" panose="02020603050405020304" pitchFamily="18" charset="0"/>
                          <a:cs typeface="Times New Roman" panose="02020603050405020304" pitchFamily="18" charset="0"/>
                        </a:rPr>
                        <a:t>(3, 2) 32</a:t>
                      </a:r>
                      <a:r>
                        <a:rPr lang="en-US" b="1" strike="noStrike" dirty="0">
                          <a:latin typeface="Times New Roman" panose="02020603050405020304" pitchFamily="18" charset="0"/>
                          <a:cs typeface="Times New Roman" panose="02020603050405020304" pitchFamily="18" charset="0"/>
                        </a:rPr>
                        <a:t>¢</a:t>
                      </a:r>
                      <a:endParaRPr lang="en-US" b="1"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latin typeface="Times New Roman" panose="02020603050405020304" pitchFamily="18" charset="0"/>
                          <a:cs typeface="Times New Roman" panose="02020603050405020304" pitchFamily="18" charset="0"/>
                        </a:rPr>
                        <a:t>(3, 3) 33</a:t>
                      </a:r>
                      <a:r>
                        <a:rPr lang="en-US" b="1" strike="noStrike" dirty="0">
                          <a:latin typeface="Times New Roman" panose="02020603050405020304" pitchFamily="18" charset="0"/>
                          <a:cs typeface="Times New Roman" panose="02020603050405020304" pitchFamily="18" charset="0"/>
                        </a:rPr>
                        <a:t>¢</a:t>
                      </a:r>
                      <a:endParaRPr lang="en-US" b="1"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latin typeface="Times New Roman" panose="02020603050405020304" pitchFamily="18" charset="0"/>
                          <a:cs typeface="Times New Roman" panose="02020603050405020304" pitchFamily="18" charset="0"/>
                        </a:rPr>
                        <a:t>(3, 4) 43</a:t>
                      </a:r>
                      <a:r>
                        <a:rPr lang="en-US" b="1" strike="noStrike" dirty="0">
                          <a:latin typeface="Times New Roman" panose="02020603050405020304" pitchFamily="18" charset="0"/>
                          <a:cs typeface="Times New Roman" panose="02020603050405020304" pitchFamily="18" charset="0"/>
                        </a:rPr>
                        <a:t>¢</a:t>
                      </a:r>
                      <a:endParaRPr lang="en-US" b="1"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i="1" dirty="0">
                          <a:latin typeface="Times New Roman" panose="02020603050405020304" pitchFamily="18" charset="0"/>
                          <a:cs typeface="Times New Roman" panose="02020603050405020304" pitchFamily="18" charset="0"/>
                        </a:rPr>
                        <a:t>(3, 5) 53</a:t>
                      </a:r>
                      <a:r>
                        <a:rPr lang="en-US" b="1" i="1" strike="noStrike" dirty="0">
                          <a:latin typeface="Times New Roman" panose="02020603050405020304" pitchFamily="18" charset="0"/>
                          <a:cs typeface="Times New Roman" panose="02020603050405020304" pitchFamily="18" charset="0"/>
                        </a:rPr>
                        <a:t>¢</a:t>
                      </a:r>
                      <a:endParaRPr lang="en-US" b="1" i="1"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i="1" dirty="0">
                          <a:latin typeface="Times New Roman" panose="02020603050405020304" pitchFamily="18" charset="0"/>
                          <a:cs typeface="Times New Roman" panose="02020603050405020304" pitchFamily="18" charset="0"/>
                        </a:rPr>
                        <a:t>(3, 6) 63</a:t>
                      </a:r>
                      <a:r>
                        <a:rPr lang="en-US" b="1" i="1" strike="noStrike" dirty="0">
                          <a:latin typeface="Times New Roman" panose="02020603050405020304" pitchFamily="18" charset="0"/>
                          <a:cs typeface="Times New Roman" panose="02020603050405020304" pitchFamily="18" charset="0"/>
                        </a:rPr>
                        <a:t>¢</a:t>
                      </a:r>
                      <a:endParaRPr lang="en-US" b="1" i="1"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74513295"/>
                  </a:ext>
                </a:extLst>
              </a:tr>
              <a:tr h="366235">
                <a:tc>
                  <a:txBody>
                    <a:bodyPr/>
                    <a:lstStyle/>
                    <a:p>
                      <a:r>
                        <a:rPr lang="en-US" b="1" dirty="0">
                          <a:latin typeface="Times New Roman" panose="02020603050405020304" pitchFamily="18" charset="0"/>
                          <a:cs typeface="Times New Roman" panose="02020603050405020304" pitchFamily="18" charset="0"/>
                        </a:rPr>
                        <a:t>(4, 1) 41</a:t>
                      </a:r>
                      <a:r>
                        <a:rPr lang="en-US" b="1" strike="noStrike" dirty="0">
                          <a:latin typeface="Times New Roman" panose="02020603050405020304" pitchFamily="18" charset="0"/>
                          <a:cs typeface="Times New Roman" panose="02020603050405020304" pitchFamily="18" charset="0"/>
                        </a:rPr>
                        <a:t>¢</a:t>
                      </a:r>
                      <a:endParaRPr lang="en-US" b="1"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latin typeface="Times New Roman" panose="02020603050405020304" pitchFamily="18" charset="0"/>
                          <a:cs typeface="Times New Roman" panose="02020603050405020304" pitchFamily="18" charset="0"/>
                        </a:rPr>
                        <a:t>(4, 2) 42</a:t>
                      </a:r>
                      <a:r>
                        <a:rPr lang="en-US" b="1" strike="noStrike" dirty="0">
                          <a:latin typeface="Times New Roman" panose="02020603050405020304" pitchFamily="18" charset="0"/>
                          <a:cs typeface="Times New Roman" panose="02020603050405020304" pitchFamily="18" charset="0"/>
                        </a:rPr>
                        <a:t>¢</a:t>
                      </a:r>
                      <a:endParaRPr lang="en-US" b="1"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latin typeface="Times New Roman" panose="02020603050405020304" pitchFamily="18" charset="0"/>
                          <a:cs typeface="Times New Roman" panose="02020603050405020304" pitchFamily="18" charset="0"/>
                        </a:rPr>
                        <a:t>(4, 3) 43</a:t>
                      </a:r>
                      <a:r>
                        <a:rPr lang="en-US" b="1" strike="noStrike" dirty="0">
                          <a:latin typeface="Times New Roman" panose="02020603050405020304" pitchFamily="18" charset="0"/>
                          <a:cs typeface="Times New Roman" panose="02020603050405020304" pitchFamily="18" charset="0"/>
                        </a:rPr>
                        <a:t>¢</a:t>
                      </a:r>
                      <a:endParaRPr lang="en-US" b="1"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latin typeface="Times New Roman" panose="02020603050405020304" pitchFamily="18" charset="0"/>
                          <a:cs typeface="Times New Roman" panose="02020603050405020304" pitchFamily="18" charset="0"/>
                        </a:rPr>
                        <a:t>(4, 4) 44</a:t>
                      </a:r>
                      <a:r>
                        <a:rPr lang="en-US" b="1" strike="noStrike" dirty="0">
                          <a:latin typeface="Times New Roman" panose="02020603050405020304" pitchFamily="18" charset="0"/>
                          <a:cs typeface="Times New Roman" panose="02020603050405020304" pitchFamily="18" charset="0"/>
                        </a:rPr>
                        <a:t>¢</a:t>
                      </a:r>
                      <a:endParaRPr lang="en-US" b="1"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(4, 5) 54</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(4, 6) 64</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66083573"/>
                  </a:ext>
                </a:extLst>
              </a:tr>
              <a:tr h="366235">
                <a:tc>
                  <a:txBody>
                    <a:bodyPr/>
                    <a:lstStyle/>
                    <a:p>
                      <a:r>
                        <a:rPr lang="en-US" b="1" i="1" dirty="0">
                          <a:latin typeface="Times New Roman" panose="02020603050405020304" pitchFamily="18" charset="0"/>
                          <a:cs typeface="Times New Roman" panose="02020603050405020304" pitchFamily="18" charset="0"/>
                        </a:rPr>
                        <a:t>(5, 1) 51</a:t>
                      </a:r>
                      <a:r>
                        <a:rPr lang="en-US" b="1" i="1" strike="noStrike" dirty="0">
                          <a:latin typeface="Times New Roman" panose="02020603050405020304" pitchFamily="18" charset="0"/>
                          <a:cs typeface="Times New Roman" panose="02020603050405020304" pitchFamily="18" charset="0"/>
                        </a:rPr>
                        <a:t>¢</a:t>
                      </a:r>
                      <a:endParaRPr lang="en-US" b="1" i="1"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(5, 2) 52</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i="1" dirty="0">
                          <a:latin typeface="Times New Roman" panose="02020603050405020304" pitchFamily="18" charset="0"/>
                          <a:cs typeface="Times New Roman" panose="02020603050405020304" pitchFamily="18" charset="0"/>
                        </a:rPr>
                        <a:t>(5, 3) 53</a:t>
                      </a:r>
                      <a:r>
                        <a:rPr lang="en-US" b="1" i="1" strike="noStrike" dirty="0">
                          <a:latin typeface="Times New Roman" panose="02020603050405020304" pitchFamily="18" charset="0"/>
                          <a:cs typeface="Times New Roman" panose="02020603050405020304" pitchFamily="18" charset="0"/>
                        </a:rPr>
                        <a:t>¢</a:t>
                      </a:r>
                      <a:endParaRPr lang="en-US" b="1" i="1"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(5, 4) 54</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i="1" dirty="0">
                          <a:latin typeface="Times New Roman" panose="02020603050405020304" pitchFamily="18" charset="0"/>
                          <a:cs typeface="Times New Roman" panose="02020603050405020304" pitchFamily="18" charset="0"/>
                        </a:rPr>
                        <a:t>(5, 5) 55</a:t>
                      </a:r>
                      <a:r>
                        <a:rPr lang="en-US" b="1" i="1" strike="noStrike" dirty="0">
                          <a:latin typeface="Times New Roman" panose="02020603050405020304" pitchFamily="18" charset="0"/>
                          <a:cs typeface="Times New Roman" panose="02020603050405020304" pitchFamily="18" charset="0"/>
                        </a:rPr>
                        <a:t>¢</a:t>
                      </a:r>
                      <a:endParaRPr lang="en-US" b="1" i="1"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i="1" dirty="0">
                          <a:latin typeface="Times New Roman" panose="02020603050405020304" pitchFamily="18" charset="0"/>
                          <a:cs typeface="Times New Roman" panose="02020603050405020304" pitchFamily="18" charset="0"/>
                        </a:rPr>
                        <a:t>(5, 6) 65</a:t>
                      </a:r>
                      <a:r>
                        <a:rPr lang="en-US" b="1" i="1" strike="noStrike" dirty="0">
                          <a:latin typeface="Times New Roman" panose="02020603050405020304" pitchFamily="18" charset="0"/>
                          <a:cs typeface="Times New Roman" panose="02020603050405020304" pitchFamily="18" charset="0"/>
                        </a:rPr>
                        <a:t>¢</a:t>
                      </a:r>
                      <a:endParaRPr lang="en-US" b="1" i="1"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36548357"/>
                  </a:ext>
                </a:extLst>
              </a:tr>
              <a:tr h="366235">
                <a:tc>
                  <a:txBody>
                    <a:bodyPr/>
                    <a:lstStyle/>
                    <a:p>
                      <a:r>
                        <a:rPr lang="en-US" b="1" i="1" dirty="0">
                          <a:latin typeface="Times New Roman" panose="02020603050405020304" pitchFamily="18" charset="0"/>
                          <a:cs typeface="Times New Roman" panose="02020603050405020304" pitchFamily="18" charset="0"/>
                        </a:rPr>
                        <a:t>(6, 1) 61</a:t>
                      </a:r>
                      <a:r>
                        <a:rPr lang="en-US" b="1" i="1" strike="noStrike" dirty="0">
                          <a:latin typeface="Times New Roman" panose="02020603050405020304" pitchFamily="18" charset="0"/>
                          <a:cs typeface="Times New Roman" panose="02020603050405020304" pitchFamily="18" charset="0"/>
                        </a:rPr>
                        <a:t>¢</a:t>
                      </a:r>
                      <a:endParaRPr lang="en-US" b="1" i="1"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(6, 2) 62</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i="1" dirty="0">
                          <a:latin typeface="Times New Roman" panose="02020603050405020304" pitchFamily="18" charset="0"/>
                          <a:cs typeface="Times New Roman" panose="02020603050405020304" pitchFamily="18" charset="0"/>
                        </a:rPr>
                        <a:t>(6, 3) 63</a:t>
                      </a:r>
                      <a:r>
                        <a:rPr lang="en-US" b="1" i="1" strike="noStrike" dirty="0">
                          <a:latin typeface="Times New Roman" panose="02020603050405020304" pitchFamily="18" charset="0"/>
                          <a:cs typeface="Times New Roman" panose="02020603050405020304" pitchFamily="18" charset="0"/>
                        </a:rPr>
                        <a:t>¢</a:t>
                      </a:r>
                      <a:endParaRPr lang="en-US" b="1" i="1"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(6, 4) 64</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i="1" dirty="0">
                          <a:latin typeface="Times New Roman" panose="02020603050405020304" pitchFamily="18" charset="0"/>
                          <a:cs typeface="Times New Roman" panose="02020603050405020304" pitchFamily="18" charset="0"/>
                        </a:rPr>
                        <a:t>(6, 5) 65</a:t>
                      </a:r>
                      <a:r>
                        <a:rPr lang="en-US" b="1" i="1" strike="noStrike" dirty="0">
                          <a:latin typeface="Times New Roman" panose="02020603050405020304" pitchFamily="18" charset="0"/>
                          <a:cs typeface="Times New Roman" panose="02020603050405020304" pitchFamily="18" charset="0"/>
                        </a:rPr>
                        <a:t>¢</a:t>
                      </a:r>
                      <a:endParaRPr lang="en-US" b="1" i="1"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(6, 6) 66</a:t>
                      </a:r>
                      <a:r>
                        <a:rPr lang="en-US" b="0" strike="noStrike" dirty="0">
                          <a:latin typeface="Times New Roman" panose="02020603050405020304" pitchFamily="18" charset="0"/>
                          <a:cs typeface="Times New Roman" panose="02020603050405020304" pitchFamily="18" charset="0"/>
                        </a:rPr>
                        <a:t>¢</a:t>
                      </a:r>
                      <a:endParaRPr lang="en-US" strike="sngStrike"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67491988"/>
                  </a:ext>
                </a:extLst>
              </a:tr>
            </a:tbl>
          </a:graphicData>
        </a:graphic>
      </p:graphicFrame>
    </p:spTree>
    <p:extLst>
      <p:ext uri="{BB962C8B-B14F-4D97-AF65-F5344CB8AC3E}">
        <p14:creationId xmlns:p14="http://schemas.microsoft.com/office/powerpoint/2010/main" val="3638070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p:txBody>
          <a:bodyPr>
            <a:normAutofit/>
          </a:bodyPr>
          <a:lstStyle/>
          <a:p>
            <a:r>
              <a:rPr lang="en-US" dirty="0">
                <a:solidFill>
                  <a:srgbClr val="196E78"/>
                </a:solidFill>
              </a:rPr>
              <a:t>Section 11.2</a:t>
            </a:r>
            <a:endParaRPr lang="en-US" b="0" strike="sngStrike" dirty="0">
              <a:solidFill>
                <a:srgbClr val="196E78"/>
              </a:solidFill>
            </a:endParaRPr>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xfrm>
            <a:off x="304800" y="1867876"/>
            <a:ext cx="8534400" cy="4412713"/>
          </a:xfrm>
          <a:prstGeom prst="rect">
            <a:avLst/>
          </a:prstGeom>
        </p:spPr>
        <p:txBody>
          <a:bodyPr/>
          <a:lstStyle/>
          <a:p>
            <a:pPr marL="0" indent="0">
              <a:buNone/>
            </a:pPr>
            <a:r>
              <a:rPr lang="en-US" sz="7200" dirty="0">
                <a:solidFill>
                  <a:srgbClr val="00007F"/>
                </a:solidFill>
              </a:rPr>
              <a:t>Probability Rules</a:t>
            </a:r>
          </a:p>
        </p:txBody>
      </p:sp>
    </p:spTree>
    <p:extLst>
      <p:ext uri="{BB962C8B-B14F-4D97-AF65-F5344CB8AC3E}">
        <p14:creationId xmlns:p14="http://schemas.microsoft.com/office/powerpoint/2010/main" val="3889096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p:txBody>
          <a:bodyPr>
            <a:normAutofit/>
          </a:bodyPr>
          <a:lstStyle/>
          <a:p>
            <a:r>
              <a:rPr lang="en-US" dirty="0">
                <a:solidFill>
                  <a:srgbClr val="196E78"/>
                </a:solidFill>
              </a:rPr>
              <a:t>Section 11.2: </a:t>
            </a:r>
            <a:r>
              <a:rPr lang="en-US" dirty="0"/>
              <a:t>Introduction</a:t>
            </a:r>
            <a:endParaRPr lang="en-US" sz="2000" b="0" strike="sngStrike" dirty="0"/>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xfrm>
            <a:off x="304800" y="1867876"/>
            <a:ext cx="8534400" cy="4412713"/>
          </a:xfrm>
          <a:prstGeom prst="rect">
            <a:avLst/>
          </a:prstGeom>
        </p:spPr>
        <p:txBody>
          <a:bodyPr/>
          <a:lstStyle/>
          <a:p>
            <a:pPr marL="342900" indent="-342900"/>
            <a:r>
              <a:rPr lang="en-US" sz="2400" dirty="0"/>
              <a:t>In Sections P.3 and 11.1, you learned how to use simulation to approximate probabilities, and you saw how to calculate exact probabilities in situations where outcomes are equally likely.</a:t>
            </a:r>
          </a:p>
          <a:p>
            <a:pPr marL="342900" indent="-342900"/>
            <a:endParaRPr lang="en-US" sz="2400" dirty="0"/>
          </a:p>
          <a:p>
            <a:pPr marL="342900" indent="-342900"/>
            <a:r>
              <a:rPr lang="en-US" sz="2400" dirty="0"/>
              <a:t>Today you'll learn mathematical rules that enable you to determine exact probabilities of some complicated situations.</a:t>
            </a:r>
          </a:p>
        </p:txBody>
      </p:sp>
    </p:spTree>
    <p:extLst>
      <p:ext uri="{BB962C8B-B14F-4D97-AF65-F5344CB8AC3E}">
        <p14:creationId xmlns:p14="http://schemas.microsoft.com/office/powerpoint/2010/main" val="4241895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196E78"/>
                </a:solidFill>
              </a:rPr>
              <a:t>Example 11.2: Watching Films </a:t>
            </a:r>
            <a:r>
              <a:rPr lang="en-US" sz="2000" b="0" dirty="0">
                <a:solidFill>
                  <a:srgbClr val="196E78"/>
                </a:solidFill>
              </a:rPr>
              <a:t>(1 of 2)</a:t>
            </a:r>
            <a:endParaRPr lang="en-US" strike="sngStrike" dirty="0">
              <a:solidFill>
                <a:srgbClr val="196E78"/>
              </a:solidFill>
            </a:endParaRPr>
          </a:p>
        </p:txBody>
      </p:sp>
      <p:sp>
        <p:nvSpPr>
          <p:cNvPr id="7" name="Content Placeholder 6"/>
          <p:cNvSpPr>
            <a:spLocks noGrp="1"/>
          </p:cNvSpPr>
          <p:nvPr>
            <p:ph sz="quarter" idx="12"/>
          </p:nvPr>
        </p:nvSpPr>
        <p:spPr>
          <a:xfrm>
            <a:off x="304799" y="1911349"/>
            <a:ext cx="8593215" cy="2504285"/>
          </a:xfrm>
        </p:spPr>
        <p:txBody>
          <a:bodyPr/>
          <a:lstStyle/>
          <a:p>
            <a:r>
              <a:rPr lang="en-US" sz="2400" dirty="0"/>
              <a:t>In 2007, the American Film Institute created a list of the top 100 American films ever made.</a:t>
            </a:r>
          </a:p>
          <a:p>
            <a:r>
              <a:rPr lang="en-US" sz="2400" dirty="0"/>
              <a:t>Two people, Allan and Beth, classified each film according to whether or not they had seen it at the time.</a:t>
            </a:r>
          </a:p>
          <a:p>
            <a:pPr marL="0" indent="0" algn="ctr">
              <a:buNone/>
            </a:pPr>
            <a:endParaRPr lang="en-GB" sz="2400" b="1" dirty="0"/>
          </a:p>
          <a:p>
            <a:pPr marL="0" indent="0" algn="ctr">
              <a:buNone/>
            </a:pPr>
            <a:r>
              <a:rPr lang="en-GB" sz="2000" b="1" dirty="0"/>
              <a:t>Number of films that Beth and Allan have seen (and not seen) from the list of the top 100 films</a:t>
            </a:r>
            <a:endParaRPr lang="en-US" sz="1200" b="1" dirty="0">
              <a:ea typeface="Times New Roman"/>
            </a:endParaRPr>
          </a:p>
        </p:txBody>
      </p:sp>
      <p:graphicFrame>
        <p:nvGraphicFramePr>
          <p:cNvPr id="8" name="Table Placeholder 7"/>
          <p:cNvGraphicFramePr>
            <a:graphicFrameLocks noGrp="1"/>
          </p:cNvGraphicFramePr>
          <p:nvPr>
            <p:ph type="tbl" sz="quarter" idx="14"/>
            <p:extLst>
              <p:ext uri="{D42A27DB-BD31-4B8C-83A1-F6EECF244321}">
                <p14:modId xmlns:p14="http://schemas.microsoft.com/office/powerpoint/2010/main" val="3404752983"/>
              </p:ext>
            </p:extLst>
          </p:nvPr>
        </p:nvGraphicFramePr>
        <p:xfrm>
          <a:off x="1612095" y="4643320"/>
          <a:ext cx="5486400" cy="1259840"/>
        </p:xfrm>
        <a:graphic>
          <a:graphicData uri="http://schemas.openxmlformats.org/drawingml/2006/table">
            <a:tbl>
              <a:tblPr firstRow="1" bandRow="1">
                <a:tableStyleId>{B301B821-A1FF-4177-AEE7-76D212191A09}</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154159">
                <a:tc>
                  <a:txBody>
                    <a:bodyPr/>
                    <a:lstStyle/>
                    <a:p>
                      <a:pPr marL="0" marR="0" fontAlgn="auto">
                        <a:lnSpc>
                          <a:spcPct val="100000"/>
                        </a:lnSpc>
                        <a:spcBef>
                          <a:spcPts val="0"/>
                        </a:spcBef>
                        <a:spcAft>
                          <a:spcPts val="0"/>
                        </a:spcAft>
                      </a:pPr>
                      <a:endParaRPr lang="en-US" sz="14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Beth Yes</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Beth No</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Total</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nSpc>
                          <a:spcPct val="100000"/>
                        </a:lnSpc>
                        <a:spcBef>
                          <a:spcPts val="0"/>
                        </a:spcBef>
                        <a:spcAft>
                          <a:spcPts val="0"/>
                        </a:spcAft>
                        <a:tabLst>
                          <a:tab pos="86360" algn="l"/>
                          <a:tab pos="1124585" algn="l"/>
                        </a:tabLst>
                      </a:pPr>
                      <a:r>
                        <a:rPr lang="en-GB" sz="1400" dirty="0"/>
                        <a:t>Allan Yes</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42</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6</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48</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nSpc>
                          <a:spcPct val="100000"/>
                        </a:lnSpc>
                        <a:spcBef>
                          <a:spcPts val="0"/>
                        </a:spcBef>
                        <a:spcAft>
                          <a:spcPts val="0"/>
                        </a:spcAft>
                        <a:tabLst>
                          <a:tab pos="86360" algn="l"/>
                          <a:tab pos="1124585" algn="l"/>
                        </a:tabLst>
                      </a:pPr>
                      <a:r>
                        <a:rPr lang="en-GB" sz="1400" dirty="0"/>
                        <a:t>Allan No</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17</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35</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52</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04707">
                <a:tc>
                  <a:txBody>
                    <a:bodyPr/>
                    <a:lstStyle/>
                    <a:p>
                      <a:pPr marL="0" marR="0">
                        <a:lnSpc>
                          <a:spcPct val="100000"/>
                        </a:lnSpc>
                        <a:spcBef>
                          <a:spcPts val="0"/>
                        </a:spcBef>
                        <a:spcAft>
                          <a:spcPts val="0"/>
                        </a:spcAft>
                        <a:tabLst>
                          <a:tab pos="86360" algn="l"/>
                          <a:tab pos="1124585" algn="l"/>
                        </a:tabLst>
                      </a:pPr>
                      <a:r>
                        <a:rPr lang="en-GB" sz="1400" dirty="0"/>
                        <a:t>Total</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59</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41</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100</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60503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196E78"/>
                </a:solidFill>
              </a:rPr>
              <a:t>Example 11.2: Watching Films</a:t>
            </a:r>
            <a:r>
              <a:rPr lang="en-US" b="0" dirty="0">
                <a:solidFill>
                  <a:srgbClr val="196E78"/>
                </a:solidFill>
              </a:rPr>
              <a:t> </a:t>
            </a:r>
            <a:r>
              <a:rPr lang="en-US" sz="2000" b="0" dirty="0">
                <a:solidFill>
                  <a:srgbClr val="196E78"/>
                </a:solidFill>
              </a:rPr>
              <a:t>(2 of 2)</a:t>
            </a:r>
            <a:endParaRPr lang="en-US" strike="sngStrike" dirty="0">
              <a:solidFill>
                <a:srgbClr val="196E78"/>
              </a:solidFill>
            </a:endParaRPr>
          </a:p>
        </p:txBody>
      </p:sp>
      <p:sp>
        <p:nvSpPr>
          <p:cNvPr id="7" name="Content Placeholder 6"/>
          <p:cNvSpPr>
            <a:spLocks noGrp="1"/>
          </p:cNvSpPr>
          <p:nvPr>
            <p:ph sz="quarter" idx="12"/>
          </p:nvPr>
        </p:nvSpPr>
        <p:spPr>
          <a:xfrm>
            <a:off x="304799" y="1649560"/>
            <a:ext cx="8441426" cy="3237783"/>
          </a:xfrm>
        </p:spPr>
        <p:txBody>
          <a:bodyPr/>
          <a:lstStyle/>
          <a:p>
            <a:r>
              <a:rPr lang="en-US" sz="2200" dirty="0"/>
              <a:t>If a film from the list is chosen at random:</a:t>
            </a:r>
          </a:p>
          <a:p>
            <a:pPr lvl="1"/>
            <a:r>
              <a:rPr lang="en-US" sz="2000" dirty="0"/>
              <a:t>The probability Allan had seen it is 48/100 or P(</a:t>
            </a:r>
            <a:r>
              <a:rPr lang="en-US" sz="2000" i="1" dirty="0"/>
              <a:t>A</a:t>
            </a:r>
            <a:r>
              <a:rPr lang="en-US" sz="2000" dirty="0"/>
              <a:t>) = 0.48 where </a:t>
            </a:r>
            <a:r>
              <a:rPr lang="en-US" sz="2000" i="1" dirty="0"/>
              <a:t>A</a:t>
            </a:r>
            <a:r>
              <a:rPr lang="en-US" sz="2000" dirty="0"/>
              <a:t> is the event Allan has seen the film.</a:t>
            </a:r>
          </a:p>
          <a:p>
            <a:pPr lvl="1"/>
            <a:r>
              <a:rPr lang="en-US" sz="2000" dirty="0"/>
              <a:t>The probability Beth had seen it is 59/100 or P(</a:t>
            </a:r>
            <a:r>
              <a:rPr lang="en-US" sz="2000" i="1" dirty="0"/>
              <a:t>B</a:t>
            </a:r>
            <a:r>
              <a:rPr lang="en-US" sz="2000" dirty="0"/>
              <a:t>) = 0.59 where </a:t>
            </a:r>
            <a:r>
              <a:rPr lang="en-US" sz="2000" i="1" dirty="0"/>
              <a:t>B</a:t>
            </a:r>
            <a:r>
              <a:rPr lang="en-US" sz="2000" dirty="0"/>
              <a:t> is the event Beth  has seen the film.</a:t>
            </a:r>
          </a:p>
          <a:p>
            <a:r>
              <a:rPr lang="en-US" sz="2200" b="1" dirty="0"/>
              <a:t>Key Idea: </a:t>
            </a:r>
            <a:r>
              <a:rPr lang="en-US" sz="2200" dirty="0"/>
              <a:t>All probabilities are between 0 and 1, inclusive, so the probability of an event </a:t>
            </a:r>
            <a:r>
              <a:rPr lang="en-US" sz="2200" i="1" dirty="0"/>
              <a:t>A </a:t>
            </a:r>
            <a:r>
              <a:rPr lang="en-US" sz="2200" dirty="0"/>
              <a:t>is 0 ≤ </a:t>
            </a:r>
            <a:r>
              <a:rPr lang="en-US" sz="2200" i="1" dirty="0"/>
              <a:t>P</a:t>
            </a:r>
            <a:r>
              <a:rPr lang="en-US" sz="2200" dirty="0"/>
              <a:t>(</a:t>
            </a:r>
            <a:r>
              <a:rPr lang="en-US" sz="2200" i="1" dirty="0"/>
              <a:t>A</a:t>
            </a:r>
            <a:r>
              <a:rPr lang="en-US" sz="2200" dirty="0"/>
              <a:t>) ≤ 1</a:t>
            </a:r>
          </a:p>
        </p:txBody>
      </p:sp>
      <p:sp>
        <p:nvSpPr>
          <p:cNvPr id="4" name="Table Placeholder 3">
            <a:extLst>
              <a:ext uri="{FF2B5EF4-FFF2-40B4-BE49-F238E27FC236}">
                <a16:creationId xmlns:a16="http://schemas.microsoft.com/office/drawing/2014/main" id="{8C52F69C-A137-625C-4DE8-E30DE91CA15F}"/>
              </a:ext>
            </a:extLst>
          </p:cNvPr>
          <p:cNvSpPr>
            <a:spLocks noGrp="1"/>
          </p:cNvSpPr>
          <p:nvPr>
            <p:ph type="tbl" sz="quarter" idx="14"/>
          </p:nvPr>
        </p:nvSpPr>
        <p:spPr/>
        <p:txBody>
          <a:bodyPr/>
          <a:lstStyle/>
          <a:p>
            <a:endParaRPr lang="en-US"/>
          </a:p>
        </p:txBody>
      </p:sp>
      <p:graphicFrame>
        <p:nvGraphicFramePr>
          <p:cNvPr id="5" name="Table Placeholder 7">
            <a:extLst>
              <a:ext uri="{FF2B5EF4-FFF2-40B4-BE49-F238E27FC236}">
                <a16:creationId xmlns:a16="http://schemas.microsoft.com/office/drawing/2014/main" id="{509B921F-39CA-E90B-B563-FCAABAADE707}"/>
              </a:ext>
            </a:extLst>
          </p:cNvPr>
          <p:cNvGraphicFramePr>
            <a:graphicFrameLocks/>
          </p:cNvGraphicFramePr>
          <p:nvPr>
            <p:extLst>
              <p:ext uri="{D42A27DB-BD31-4B8C-83A1-F6EECF244321}">
                <p14:modId xmlns:p14="http://schemas.microsoft.com/office/powerpoint/2010/main" val="3464075189"/>
              </p:ext>
            </p:extLst>
          </p:nvPr>
        </p:nvGraphicFramePr>
        <p:xfrm>
          <a:off x="1782312" y="4719215"/>
          <a:ext cx="5486400" cy="1259840"/>
        </p:xfrm>
        <a:graphic>
          <a:graphicData uri="http://schemas.openxmlformats.org/drawingml/2006/table">
            <a:tbl>
              <a:tblPr firstRow="1" bandRow="1">
                <a:tableStyleId>{B301B821-A1FF-4177-AEE7-76D212191A09}</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154159">
                <a:tc>
                  <a:txBody>
                    <a:bodyPr/>
                    <a:lstStyle/>
                    <a:p>
                      <a:pPr marL="0" marR="0" fontAlgn="auto">
                        <a:lnSpc>
                          <a:spcPct val="100000"/>
                        </a:lnSpc>
                        <a:spcBef>
                          <a:spcPts val="0"/>
                        </a:spcBef>
                        <a:spcAft>
                          <a:spcPts val="0"/>
                        </a:spcAft>
                      </a:pPr>
                      <a:endParaRPr lang="en-US" sz="14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Beth Yes</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Beth No</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Total</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nSpc>
                          <a:spcPct val="100000"/>
                        </a:lnSpc>
                        <a:spcBef>
                          <a:spcPts val="0"/>
                        </a:spcBef>
                        <a:spcAft>
                          <a:spcPts val="0"/>
                        </a:spcAft>
                        <a:tabLst>
                          <a:tab pos="86360" algn="l"/>
                          <a:tab pos="1124585" algn="l"/>
                        </a:tabLst>
                      </a:pPr>
                      <a:r>
                        <a:rPr lang="en-GB" sz="1400" dirty="0"/>
                        <a:t>Allan Yes</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42</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6</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48</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nSpc>
                          <a:spcPct val="100000"/>
                        </a:lnSpc>
                        <a:spcBef>
                          <a:spcPts val="0"/>
                        </a:spcBef>
                        <a:spcAft>
                          <a:spcPts val="0"/>
                        </a:spcAft>
                        <a:tabLst>
                          <a:tab pos="86360" algn="l"/>
                          <a:tab pos="1124585" algn="l"/>
                        </a:tabLst>
                      </a:pPr>
                      <a:r>
                        <a:rPr lang="en-GB" sz="1400" dirty="0"/>
                        <a:t>Allan No</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17</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35</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52</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04707">
                <a:tc>
                  <a:txBody>
                    <a:bodyPr/>
                    <a:lstStyle/>
                    <a:p>
                      <a:pPr marL="0" marR="0">
                        <a:lnSpc>
                          <a:spcPct val="100000"/>
                        </a:lnSpc>
                        <a:spcBef>
                          <a:spcPts val="0"/>
                        </a:spcBef>
                        <a:spcAft>
                          <a:spcPts val="0"/>
                        </a:spcAft>
                        <a:tabLst>
                          <a:tab pos="86360" algn="l"/>
                          <a:tab pos="1124585" algn="l"/>
                        </a:tabLst>
                      </a:pPr>
                      <a:r>
                        <a:rPr lang="en-GB" sz="1400" dirty="0"/>
                        <a:t>Total</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59</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41</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100</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46392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196E78"/>
                </a:solidFill>
              </a:rPr>
              <a:t>Example 11.2: Complement</a:t>
            </a:r>
          </a:p>
        </p:txBody>
      </p:sp>
      <p:sp>
        <p:nvSpPr>
          <p:cNvPr id="7" name="Content Placeholder 6"/>
          <p:cNvSpPr>
            <a:spLocks noGrp="1"/>
          </p:cNvSpPr>
          <p:nvPr>
            <p:ph sz="quarter" idx="12"/>
          </p:nvPr>
        </p:nvSpPr>
        <p:spPr>
          <a:xfrm>
            <a:off x="304799" y="1911349"/>
            <a:ext cx="8593216" cy="2656076"/>
          </a:xfrm>
        </p:spPr>
        <p:txBody>
          <a:bodyPr/>
          <a:lstStyle/>
          <a:p>
            <a:r>
              <a:rPr lang="en-US" sz="2200" dirty="0"/>
              <a:t>The </a:t>
            </a:r>
            <a:r>
              <a:rPr lang="en-US" sz="2200" b="1" dirty="0"/>
              <a:t>complement of an event </a:t>
            </a:r>
            <a:r>
              <a:rPr lang="en-US" sz="2200" i="1" dirty="0"/>
              <a:t>A</a:t>
            </a:r>
            <a:r>
              <a:rPr lang="en-US" sz="2200" dirty="0"/>
              <a:t>, denoted by </a:t>
            </a:r>
            <a:r>
              <a:rPr lang="en-US" sz="2200" i="1" dirty="0"/>
              <a:t>A</a:t>
            </a:r>
            <a:r>
              <a:rPr lang="en-US" sz="2200" i="1" baseline="30000" dirty="0"/>
              <a:t>C</a:t>
            </a:r>
            <a:r>
              <a:rPr lang="en-US" sz="2200" dirty="0"/>
              <a:t>, is the event that </a:t>
            </a:r>
            <a:r>
              <a:rPr lang="en-US" sz="2200" i="1" dirty="0"/>
              <a:t>A </a:t>
            </a:r>
            <a:r>
              <a:rPr lang="en-US" sz="2200" dirty="0"/>
              <a:t>does not occur.</a:t>
            </a:r>
          </a:p>
          <a:p>
            <a:r>
              <a:rPr lang="en-US" sz="2200" dirty="0"/>
              <a:t>The probability of a complement can be calculated as: </a:t>
            </a:r>
            <a:r>
              <a:rPr lang="en-US" sz="2200" i="1" dirty="0"/>
              <a:t>P</a:t>
            </a:r>
            <a:r>
              <a:rPr lang="en-US" sz="2200" dirty="0"/>
              <a:t>(</a:t>
            </a:r>
            <a:r>
              <a:rPr lang="en-US" sz="2200" i="1" dirty="0"/>
              <a:t>A</a:t>
            </a:r>
            <a:r>
              <a:rPr lang="en-US" sz="2200" i="1" baseline="30000" dirty="0"/>
              <a:t>C</a:t>
            </a:r>
            <a:r>
              <a:rPr lang="en-US" sz="2200" dirty="0"/>
              <a:t>) = 1 − </a:t>
            </a:r>
            <a:r>
              <a:rPr lang="en-US" sz="2200" i="1" dirty="0"/>
              <a:t>P</a:t>
            </a:r>
            <a:r>
              <a:rPr lang="en-US" sz="2200" dirty="0"/>
              <a:t>(</a:t>
            </a:r>
            <a:r>
              <a:rPr lang="en-US" sz="2200" i="1" dirty="0"/>
              <a:t>A</a:t>
            </a:r>
            <a:r>
              <a:rPr lang="en-US" sz="2200" dirty="0"/>
              <a:t>). This is called the </a:t>
            </a:r>
            <a:r>
              <a:rPr lang="en-US" sz="2200" b="1" dirty="0"/>
              <a:t>complement rule</a:t>
            </a:r>
            <a:r>
              <a:rPr lang="en-US" sz="2200" dirty="0"/>
              <a:t>.</a:t>
            </a:r>
          </a:p>
          <a:p>
            <a:r>
              <a:rPr lang="en-US" sz="2200" dirty="0"/>
              <a:t>What is the probability Allan has </a:t>
            </a:r>
            <a:r>
              <a:rPr lang="en-US" sz="2200" b="1" dirty="0"/>
              <a:t>not</a:t>
            </a:r>
            <a:r>
              <a:rPr lang="en-US" sz="2200" dirty="0"/>
              <a:t> seen a film on the list?</a:t>
            </a:r>
          </a:p>
        </p:txBody>
      </p:sp>
      <p:sp>
        <p:nvSpPr>
          <p:cNvPr id="3" name="Table Placeholder 2">
            <a:extLst>
              <a:ext uri="{FF2B5EF4-FFF2-40B4-BE49-F238E27FC236}">
                <a16:creationId xmlns:a16="http://schemas.microsoft.com/office/drawing/2014/main" id="{17810756-8EF0-905F-BF5C-4A33AF207F5B}"/>
              </a:ext>
            </a:extLst>
          </p:cNvPr>
          <p:cNvSpPr>
            <a:spLocks noGrp="1"/>
          </p:cNvSpPr>
          <p:nvPr>
            <p:ph type="tbl" sz="quarter" idx="14"/>
          </p:nvPr>
        </p:nvSpPr>
        <p:spPr/>
        <p:txBody>
          <a:bodyPr/>
          <a:lstStyle/>
          <a:p>
            <a:endParaRPr lang="en-US"/>
          </a:p>
        </p:txBody>
      </p:sp>
      <p:graphicFrame>
        <p:nvGraphicFramePr>
          <p:cNvPr id="4" name="Table Placeholder 7">
            <a:extLst>
              <a:ext uri="{FF2B5EF4-FFF2-40B4-BE49-F238E27FC236}">
                <a16:creationId xmlns:a16="http://schemas.microsoft.com/office/drawing/2014/main" id="{08A37C92-F180-9D57-71CE-633392EA1E54}"/>
              </a:ext>
            </a:extLst>
          </p:cNvPr>
          <p:cNvGraphicFramePr>
            <a:graphicFrameLocks/>
          </p:cNvGraphicFramePr>
          <p:nvPr>
            <p:extLst>
              <p:ext uri="{D42A27DB-BD31-4B8C-83A1-F6EECF244321}">
                <p14:modId xmlns:p14="http://schemas.microsoft.com/office/powerpoint/2010/main" val="6681450"/>
              </p:ext>
            </p:extLst>
          </p:nvPr>
        </p:nvGraphicFramePr>
        <p:xfrm>
          <a:off x="1828800" y="4567425"/>
          <a:ext cx="5486400" cy="1259840"/>
        </p:xfrm>
        <a:graphic>
          <a:graphicData uri="http://schemas.openxmlformats.org/drawingml/2006/table">
            <a:tbl>
              <a:tblPr firstRow="1" bandRow="1">
                <a:tableStyleId>{B301B821-A1FF-4177-AEE7-76D212191A09}</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154159">
                <a:tc>
                  <a:txBody>
                    <a:bodyPr/>
                    <a:lstStyle/>
                    <a:p>
                      <a:pPr marL="0" marR="0" fontAlgn="auto">
                        <a:lnSpc>
                          <a:spcPct val="100000"/>
                        </a:lnSpc>
                        <a:spcBef>
                          <a:spcPts val="0"/>
                        </a:spcBef>
                        <a:spcAft>
                          <a:spcPts val="0"/>
                        </a:spcAft>
                      </a:pPr>
                      <a:endParaRPr lang="en-US" sz="14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Beth Yes</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Beth No</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Total</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nSpc>
                          <a:spcPct val="100000"/>
                        </a:lnSpc>
                        <a:spcBef>
                          <a:spcPts val="0"/>
                        </a:spcBef>
                        <a:spcAft>
                          <a:spcPts val="0"/>
                        </a:spcAft>
                        <a:tabLst>
                          <a:tab pos="86360" algn="l"/>
                          <a:tab pos="1124585" algn="l"/>
                        </a:tabLst>
                      </a:pPr>
                      <a:r>
                        <a:rPr lang="en-GB" sz="1400" dirty="0"/>
                        <a:t>Allan Yes</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42</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6</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48</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nSpc>
                          <a:spcPct val="100000"/>
                        </a:lnSpc>
                        <a:spcBef>
                          <a:spcPts val="0"/>
                        </a:spcBef>
                        <a:spcAft>
                          <a:spcPts val="0"/>
                        </a:spcAft>
                        <a:tabLst>
                          <a:tab pos="86360" algn="l"/>
                          <a:tab pos="1124585" algn="l"/>
                        </a:tabLst>
                      </a:pPr>
                      <a:r>
                        <a:rPr lang="en-GB" sz="1400" dirty="0"/>
                        <a:t>Allan No</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17</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35</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52</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04707">
                <a:tc>
                  <a:txBody>
                    <a:bodyPr/>
                    <a:lstStyle/>
                    <a:p>
                      <a:pPr marL="0" marR="0">
                        <a:lnSpc>
                          <a:spcPct val="100000"/>
                        </a:lnSpc>
                        <a:spcBef>
                          <a:spcPts val="0"/>
                        </a:spcBef>
                        <a:spcAft>
                          <a:spcPts val="0"/>
                        </a:spcAft>
                        <a:tabLst>
                          <a:tab pos="86360" algn="l"/>
                          <a:tab pos="1124585" algn="l"/>
                        </a:tabLst>
                      </a:pPr>
                      <a:r>
                        <a:rPr lang="en-GB" sz="1400" dirty="0"/>
                        <a:t>Total</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59</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41</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100</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23117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196E78"/>
                </a:solidFill>
              </a:rPr>
              <a:t>Example 11.2: Intersection</a:t>
            </a:r>
          </a:p>
        </p:txBody>
      </p:sp>
      <p:sp>
        <p:nvSpPr>
          <p:cNvPr id="7" name="Content Placeholder 6"/>
          <p:cNvSpPr>
            <a:spLocks noGrp="1"/>
          </p:cNvSpPr>
          <p:nvPr>
            <p:ph sz="quarter" idx="12"/>
          </p:nvPr>
        </p:nvSpPr>
        <p:spPr>
          <a:xfrm>
            <a:off x="304799" y="1911349"/>
            <a:ext cx="8593216" cy="2959656"/>
          </a:xfrm>
        </p:spPr>
        <p:txBody>
          <a:bodyPr/>
          <a:lstStyle/>
          <a:p>
            <a:r>
              <a:rPr lang="en-US" sz="2200" dirty="0"/>
              <a:t>When two events </a:t>
            </a:r>
            <a:r>
              <a:rPr lang="en-US" sz="2200" i="1" dirty="0"/>
              <a:t>A </a:t>
            </a:r>
            <a:r>
              <a:rPr lang="en-US" sz="2200" dirty="0"/>
              <a:t>and </a:t>
            </a:r>
            <a:r>
              <a:rPr lang="en-US" sz="2200" i="1" dirty="0"/>
              <a:t>B </a:t>
            </a:r>
            <a:r>
              <a:rPr lang="en-US" sz="2200" dirty="0"/>
              <a:t>both occur at the same time, we call this the </a:t>
            </a:r>
            <a:r>
              <a:rPr lang="en-US" sz="2200" b="1" dirty="0"/>
              <a:t>intersection of the two events</a:t>
            </a:r>
            <a:r>
              <a:rPr lang="en-US" sz="2200" dirty="0"/>
              <a:t>.</a:t>
            </a:r>
          </a:p>
          <a:p>
            <a:r>
              <a:rPr lang="en-US" sz="2200" dirty="0"/>
              <a:t>It is common to use the symbol ∩ to denote the intersection of </a:t>
            </a:r>
            <a:r>
              <a:rPr lang="en-US" sz="2200" i="1" dirty="0"/>
              <a:t>A </a:t>
            </a:r>
            <a:r>
              <a:rPr lang="en-US" sz="2200" dirty="0"/>
              <a:t>and </a:t>
            </a:r>
            <a:r>
              <a:rPr lang="en-US" sz="2200" i="1" dirty="0"/>
              <a:t>B</a:t>
            </a:r>
          </a:p>
          <a:p>
            <a:r>
              <a:rPr lang="en-US" sz="2200" i="1" dirty="0"/>
              <a:t>A </a:t>
            </a:r>
            <a:r>
              <a:rPr lang="en-US" sz="2200" dirty="0"/>
              <a:t>∩ </a:t>
            </a:r>
            <a:r>
              <a:rPr lang="en-US" sz="2200" i="1" dirty="0"/>
              <a:t>B </a:t>
            </a:r>
            <a:r>
              <a:rPr lang="en-US" sz="2200" dirty="0"/>
              <a:t>is read as “</a:t>
            </a:r>
            <a:r>
              <a:rPr lang="en-US" sz="2200" i="1" dirty="0"/>
              <a:t>A </a:t>
            </a:r>
            <a:r>
              <a:rPr lang="en-US" sz="2200" dirty="0"/>
              <a:t>intersect </a:t>
            </a:r>
            <a:r>
              <a:rPr lang="en-US" sz="2200" i="1" dirty="0"/>
              <a:t>B</a:t>
            </a:r>
            <a:r>
              <a:rPr lang="en-US" sz="2200" dirty="0"/>
              <a:t>” or more commonly, “</a:t>
            </a:r>
            <a:r>
              <a:rPr lang="en-US" sz="2200" i="1" dirty="0"/>
              <a:t>A </a:t>
            </a:r>
            <a:r>
              <a:rPr lang="en-US" sz="2200" dirty="0"/>
              <a:t>and </a:t>
            </a:r>
            <a:r>
              <a:rPr lang="en-US" sz="2200" i="1" dirty="0"/>
              <a:t>B</a:t>
            </a:r>
            <a:r>
              <a:rPr lang="en-US" sz="2200" dirty="0"/>
              <a:t>”</a:t>
            </a:r>
          </a:p>
          <a:p>
            <a:r>
              <a:rPr lang="en-US" sz="2200" dirty="0"/>
              <a:t>For a randomly selected film, what’s the probability that both Allan and Beth have seen the film?</a:t>
            </a:r>
          </a:p>
        </p:txBody>
      </p:sp>
      <p:sp>
        <p:nvSpPr>
          <p:cNvPr id="3" name="Table Placeholder 2">
            <a:extLst>
              <a:ext uri="{FF2B5EF4-FFF2-40B4-BE49-F238E27FC236}">
                <a16:creationId xmlns:a16="http://schemas.microsoft.com/office/drawing/2014/main" id="{C12AA0B1-EF46-4459-13F2-ED59E6F8716D}"/>
              </a:ext>
            </a:extLst>
          </p:cNvPr>
          <p:cNvSpPr>
            <a:spLocks noGrp="1"/>
          </p:cNvSpPr>
          <p:nvPr>
            <p:ph type="tbl" sz="quarter" idx="14"/>
          </p:nvPr>
        </p:nvSpPr>
        <p:spPr/>
        <p:txBody>
          <a:bodyPr/>
          <a:lstStyle/>
          <a:p>
            <a:endParaRPr lang="en-US"/>
          </a:p>
        </p:txBody>
      </p:sp>
      <p:graphicFrame>
        <p:nvGraphicFramePr>
          <p:cNvPr id="4" name="Table Placeholder 7">
            <a:extLst>
              <a:ext uri="{FF2B5EF4-FFF2-40B4-BE49-F238E27FC236}">
                <a16:creationId xmlns:a16="http://schemas.microsoft.com/office/drawing/2014/main" id="{5DF31A1B-D3F6-5CE7-6B5F-83D31B7E3A7C}"/>
              </a:ext>
            </a:extLst>
          </p:cNvPr>
          <p:cNvGraphicFramePr>
            <a:graphicFrameLocks/>
          </p:cNvGraphicFramePr>
          <p:nvPr>
            <p:extLst>
              <p:ext uri="{D42A27DB-BD31-4B8C-83A1-F6EECF244321}">
                <p14:modId xmlns:p14="http://schemas.microsoft.com/office/powerpoint/2010/main" val="3436047356"/>
              </p:ext>
            </p:extLst>
          </p:nvPr>
        </p:nvGraphicFramePr>
        <p:xfrm>
          <a:off x="1828800" y="4693350"/>
          <a:ext cx="5486400" cy="1259840"/>
        </p:xfrm>
        <a:graphic>
          <a:graphicData uri="http://schemas.openxmlformats.org/drawingml/2006/table">
            <a:tbl>
              <a:tblPr firstRow="1" bandRow="1">
                <a:tableStyleId>{B301B821-A1FF-4177-AEE7-76D212191A09}</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154159">
                <a:tc>
                  <a:txBody>
                    <a:bodyPr/>
                    <a:lstStyle/>
                    <a:p>
                      <a:pPr marL="0" marR="0" fontAlgn="auto">
                        <a:lnSpc>
                          <a:spcPct val="100000"/>
                        </a:lnSpc>
                        <a:spcBef>
                          <a:spcPts val="0"/>
                        </a:spcBef>
                        <a:spcAft>
                          <a:spcPts val="0"/>
                        </a:spcAft>
                      </a:pPr>
                      <a:endParaRPr lang="en-US" sz="14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Beth Yes</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Beth No</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Total</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nSpc>
                          <a:spcPct val="100000"/>
                        </a:lnSpc>
                        <a:spcBef>
                          <a:spcPts val="0"/>
                        </a:spcBef>
                        <a:spcAft>
                          <a:spcPts val="0"/>
                        </a:spcAft>
                        <a:tabLst>
                          <a:tab pos="86360" algn="l"/>
                          <a:tab pos="1124585" algn="l"/>
                        </a:tabLst>
                      </a:pPr>
                      <a:r>
                        <a:rPr lang="en-GB" sz="1400" dirty="0"/>
                        <a:t>Allan Yes</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42</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6</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48</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nSpc>
                          <a:spcPct val="100000"/>
                        </a:lnSpc>
                        <a:spcBef>
                          <a:spcPts val="0"/>
                        </a:spcBef>
                        <a:spcAft>
                          <a:spcPts val="0"/>
                        </a:spcAft>
                        <a:tabLst>
                          <a:tab pos="86360" algn="l"/>
                          <a:tab pos="1124585" algn="l"/>
                        </a:tabLst>
                      </a:pPr>
                      <a:r>
                        <a:rPr lang="en-GB" sz="1400" dirty="0"/>
                        <a:t>Allan No</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17</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35</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52</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04707">
                <a:tc>
                  <a:txBody>
                    <a:bodyPr/>
                    <a:lstStyle/>
                    <a:p>
                      <a:pPr marL="0" marR="0">
                        <a:lnSpc>
                          <a:spcPct val="100000"/>
                        </a:lnSpc>
                        <a:spcBef>
                          <a:spcPts val="0"/>
                        </a:spcBef>
                        <a:spcAft>
                          <a:spcPts val="0"/>
                        </a:spcAft>
                        <a:tabLst>
                          <a:tab pos="86360" algn="l"/>
                          <a:tab pos="1124585" algn="l"/>
                        </a:tabLst>
                      </a:pPr>
                      <a:r>
                        <a:rPr lang="en-GB" sz="1400" dirty="0"/>
                        <a:t>Total</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59</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41</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100</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61156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196E78"/>
                </a:solidFill>
              </a:rPr>
              <a:t>Example 11.2: Union </a:t>
            </a:r>
            <a:r>
              <a:rPr lang="en-US" sz="2000" b="0" dirty="0">
                <a:solidFill>
                  <a:srgbClr val="196E78"/>
                </a:solidFill>
              </a:rPr>
              <a:t>(1 of 2)</a:t>
            </a:r>
            <a:endParaRPr lang="en-US" dirty="0">
              <a:solidFill>
                <a:srgbClr val="196E78"/>
              </a:solidFill>
            </a:endParaRPr>
          </a:p>
        </p:txBody>
      </p:sp>
      <p:sp>
        <p:nvSpPr>
          <p:cNvPr id="7" name="Content Placeholder 6"/>
          <p:cNvSpPr>
            <a:spLocks noGrp="1"/>
          </p:cNvSpPr>
          <p:nvPr>
            <p:ph sz="quarter" idx="12"/>
          </p:nvPr>
        </p:nvSpPr>
        <p:spPr>
          <a:xfrm>
            <a:off x="304799" y="1810744"/>
            <a:ext cx="8593216" cy="3136156"/>
          </a:xfrm>
        </p:spPr>
        <p:txBody>
          <a:bodyPr/>
          <a:lstStyle/>
          <a:p>
            <a:r>
              <a:rPr lang="en-US" sz="2400" dirty="0"/>
              <a:t>When either event </a:t>
            </a:r>
            <a:r>
              <a:rPr lang="en-US" sz="2400" i="1" dirty="0"/>
              <a:t>A </a:t>
            </a:r>
            <a:r>
              <a:rPr lang="en-US" sz="2400" dirty="0"/>
              <a:t>and/or event </a:t>
            </a:r>
            <a:r>
              <a:rPr lang="en-US" sz="2400" i="1" dirty="0"/>
              <a:t>B </a:t>
            </a:r>
            <a:r>
              <a:rPr lang="en-US" sz="2400" dirty="0"/>
              <a:t>occurs, we call this the </a:t>
            </a:r>
            <a:r>
              <a:rPr lang="en-US" sz="2400" b="1" dirty="0"/>
              <a:t>union of the two events</a:t>
            </a:r>
          </a:p>
          <a:p>
            <a:r>
              <a:rPr lang="en-US" sz="2400" dirty="0"/>
              <a:t>It is common to use the symbol ∪ to denote the union of </a:t>
            </a:r>
            <a:r>
              <a:rPr lang="en-US" sz="2400" i="1" dirty="0"/>
              <a:t>A </a:t>
            </a:r>
            <a:r>
              <a:rPr lang="en-US" sz="2400" dirty="0"/>
              <a:t>and </a:t>
            </a:r>
            <a:r>
              <a:rPr lang="en-US" sz="2400" i="1" dirty="0"/>
              <a:t>B</a:t>
            </a:r>
          </a:p>
          <a:p>
            <a:r>
              <a:rPr lang="en-US" sz="2400" i="1" dirty="0"/>
              <a:t>A </a:t>
            </a:r>
            <a:r>
              <a:rPr lang="en-US" sz="2400" dirty="0"/>
              <a:t>∪ </a:t>
            </a:r>
            <a:r>
              <a:rPr lang="en-US" sz="2400" i="1" dirty="0"/>
              <a:t>B </a:t>
            </a:r>
            <a:r>
              <a:rPr lang="en-US" sz="2400" dirty="0"/>
              <a:t>is read as “</a:t>
            </a:r>
            <a:r>
              <a:rPr lang="en-US" sz="2400" i="1" dirty="0"/>
              <a:t>A </a:t>
            </a:r>
            <a:r>
              <a:rPr lang="en-US" sz="2400" dirty="0"/>
              <a:t>union </a:t>
            </a:r>
            <a:r>
              <a:rPr lang="en-US" sz="2400" i="1" dirty="0"/>
              <a:t>B</a:t>
            </a:r>
            <a:r>
              <a:rPr lang="en-US" sz="2400" dirty="0"/>
              <a:t>” or more commonly, “</a:t>
            </a:r>
            <a:r>
              <a:rPr lang="en-US" sz="2400" i="1" dirty="0"/>
              <a:t>A </a:t>
            </a:r>
            <a:r>
              <a:rPr lang="en-US" sz="2400" dirty="0"/>
              <a:t>or </a:t>
            </a:r>
            <a:r>
              <a:rPr lang="en-US" sz="2400" i="1" dirty="0"/>
              <a:t>B</a:t>
            </a:r>
            <a:r>
              <a:rPr lang="en-US" sz="2400" dirty="0"/>
              <a:t>”</a:t>
            </a:r>
          </a:p>
          <a:p>
            <a:r>
              <a:rPr lang="en-US" sz="2400" dirty="0"/>
              <a:t>For a randomly selected film, what’s the probability that either Allan or Beth has seen the film?</a:t>
            </a:r>
          </a:p>
        </p:txBody>
      </p:sp>
      <p:sp>
        <p:nvSpPr>
          <p:cNvPr id="3" name="Table Placeholder 2">
            <a:extLst>
              <a:ext uri="{FF2B5EF4-FFF2-40B4-BE49-F238E27FC236}">
                <a16:creationId xmlns:a16="http://schemas.microsoft.com/office/drawing/2014/main" id="{E033B7D3-1AB0-1870-E78C-159769AA397B}"/>
              </a:ext>
            </a:extLst>
          </p:cNvPr>
          <p:cNvSpPr>
            <a:spLocks noGrp="1"/>
          </p:cNvSpPr>
          <p:nvPr>
            <p:ph type="tbl" sz="quarter" idx="14"/>
          </p:nvPr>
        </p:nvSpPr>
        <p:spPr/>
        <p:txBody>
          <a:bodyPr/>
          <a:lstStyle/>
          <a:p>
            <a:endParaRPr lang="en-US"/>
          </a:p>
        </p:txBody>
      </p:sp>
      <p:graphicFrame>
        <p:nvGraphicFramePr>
          <p:cNvPr id="4" name="Table Placeholder 7">
            <a:extLst>
              <a:ext uri="{FF2B5EF4-FFF2-40B4-BE49-F238E27FC236}">
                <a16:creationId xmlns:a16="http://schemas.microsoft.com/office/drawing/2014/main" id="{BC7593D3-46BE-8307-5705-6150EE642E9F}"/>
              </a:ext>
            </a:extLst>
          </p:cNvPr>
          <p:cNvGraphicFramePr>
            <a:graphicFrameLocks/>
          </p:cNvGraphicFramePr>
          <p:nvPr>
            <p:extLst>
              <p:ext uri="{D42A27DB-BD31-4B8C-83A1-F6EECF244321}">
                <p14:modId xmlns:p14="http://schemas.microsoft.com/office/powerpoint/2010/main" val="742657088"/>
              </p:ext>
            </p:extLst>
          </p:nvPr>
        </p:nvGraphicFramePr>
        <p:xfrm>
          <a:off x="1828800" y="4668640"/>
          <a:ext cx="5486400" cy="1259840"/>
        </p:xfrm>
        <a:graphic>
          <a:graphicData uri="http://schemas.openxmlformats.org/drawingml/2006/table">
            <a:tbl>
              <a:tblPr firstRow="1" bandRow="1">
                <a:tableStyleId>{B301B821-A1FF-4177-AEE7-76D212191A09}</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154159">
                <a:tc>
                  <a:txBody>
                    <a:bodyPr/>
                    <a:lstStyle/>
                    <a:p>
                      <a:pPr marL="0" marR="0" fontAlgn="auto">
                        <a:lnSpc>
                          <a:spcPct val="100000"/>
                        </a:lnSpc>
                        <a:spcBef>
                          <a:spcPts val="0"/>
                        </a:spcBef>
                        <a:spcAft>
                          <a:spcPts val="0"/>
                        </a:spcAft>
                      </a:pPr>
                      <a:endParaRPr lang="en-US" sz="14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Beth Yes</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Beth No</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Total</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nSpc>
                          <a:spcPct val="100000"/>
                        </a:lnSpc>
                        <a:spcBef>
                          <a:spcPts val="0"/>
                        </a:spcBef>
                        <a:spcAft>
                          <a:spcPts val="0"/>
                        </a:spcAft>
                        <a:tabLst>
                          <a:tab pos="86360" algn="l"/>
                          <a:tab pos="1124585" algn="l"/>
                        </a:tabLst>
                      </a:pPr>
                      <a:r>
                        <a:rPr lang="en-GB" sz="1400" dirty="0"/>
                        <a:t>Allan Yes</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42</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6</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48</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nSpc>
                          <a:spcPct val="100000"/>
                        </a:lnSpc>
                        <a:spcBef>
                          <a:spcPts val="0"/>
                        </a:spcBef>
                        <a:spcAft>
                          <a:spcPts val="0"/>
                        </a:spcAft>
                        <a:tabLst>
                          <a:tab pos="86360" algn="l"/>
                          <a:tab pos="1124585" algn="l"/>
                        </a:tabLst>
                      </a:pPr>
                      <a:r>
                        <a:rPr lang="en-GB" sz="1400" dirty="0"/>
                        <a:t>Allan No</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17</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35</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52</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04707">
                <a:tc>
                  <a:txBody>
                    <a:bodyPr/>
                    <a:lstStyle/>
                    <a:p>
                      <a:pPr marL="0" marR="0">
                        <a:lnSpc>
                          <a:spcPct val="100000"/>
                        </a:lnSpc>
                        <a:spcBef>
                          <a:spcPts val="0"/>
                        </a:spcBef>
                        <a:spcAft>
                          <a:spcPts val="0"/>
                        </a:spcAft>
                        <a:tabLst>
                          <a:tab pos="86360" algn="l"/>
                          <a:tab pos="1124585" algn="l"/>
                        </a:tabLst>
                      </a:pPr>
                      <a:r>
                        <a:rPr lang="en-GB" sz="1400" dirty="0"/>
                        <a:t>Total</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59</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41</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100</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58045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196E78"/>
                </a:solidFill>
              </a:rPr>
              <a:t>Example 11.2: Union </a:t>
            </a:r>
            <a:r>
              <a:rPr lang="en-US" sz="2000" b="0" dirty="0">
                <a:solidFill>
                  <a:srgbClr val="196E78"/>
                </a:solidFill>
              </a:rPr>
              <a:t>(2 of 2)</a:t>
            </a:r>
            <a:endParaRPr lang="en-US" dirty="0">
              <a:solidFill>
                <a:srgbClr val="196E78"/>
              </a:solidFill>
            </a:endParaRPr>
          </a:p>
        </p:txBody>
      </p:sp>
      <p:sp>
        <p:nvSpPr>
          <p:cNvPr id="7" name="Content Placeholder 6"/>
          <p:cNvSpPr>
            <a:spLocks noGrp="1"/>
          </p:cNvSpPr>
          <p:nvPr>
            <p:ph sz="quarter" idx="12"/>
          </p:nvPr>
        </p:nvSpPr>
        <p:spPr>
          <a:xfrm>
            <a:off x="304799" y="1911349"/>
            <a:ext cx="8593216" cy="2428391"/>
          </a:xfrm>
        </p:spPr>
        <p:txBody>
          <a:bodyPr/>
          <a:lstStyle/>
          <a:p>
            <a:r>
              <a:rPr lang="en-US" sz="2400" dirty="0"/>
              <a:t>Why can’t we just add the probability Allen has seen a film, P(A), to the probability that Beth has seen the film, P(B), to find the probability that either Allan or Beth has seen the film, P(A or B)?</a:t>
            </a:r>
          </a:p>
          <a:p>
            <a:r>
              <a:rPr lang="en-US" sz="2400" dirty="0"/>
              <a:t>What would we double count if we just added?</a:t>
            </a:r>
          </a:p>
        </p:txBody>
      </p:sp>
      <p:sp>
        <p:nvSpPr>
          <p:cNvPr id="3" name="Table Placeholder 2">
            <a:extLst>
              <a:ext uri="{FF2B5EF4-FFF2-40B4-BE49-F238E27FC236}">
                <a16:creationId xmlns:a16="http://schemas.microsoft.com/office/drawing/2014/main" id="{29543DE5-6E8D-FF78-44CC-472020E67B78}"/>
              </a:ext>
            </a:extLst>
          </p:cNvPr>
          <p:cNvSpPr>
            <a:spLocks noGrp="1"/>
          </p:cNvSpPr>
          <p:nvPr>
            <p:ph type="tbl" sz="quarter" idx="14"/>
          </p:nvPr>
        </p:nvSpPr>
        <p:spPr/>
        <p:txBody>
          <a:bodyPr/>
          <a:lstStyle/>
          <a:p>
            <a:endParaRPr lang="en-US"/>
          </a:p>
        </p:txBody>
      </p:sp>
      <p:graphicFrame>
        <p:nvGraphicFramePr>
          <p:cNvPr id="4" name="Table Placeholder 7">
            <a:extLst>
              <a:ext uri="{FF2B5EF4-FFF2-40B4-BE49-F238E27FC236}">
                <a16:creationId xmlns:a16="http://schemas.microsoft.com/office/drawing/2014/main" id="{6BAB960E-F77A-5658-138F-7AA77F8734EE}"/>
              </a:ext>
            </a:extLst>
          </p:cNvPr>
          <p:cNvGraphicFramePr>
            <a:graphicFrameLocks/>
          </p:cNvGraphicFramePr>
          <p:nvPr>
            <p:extLst>
              <p:ext uri="{D42A27DB-BD31-4B8C-83A1-F6EECF244321}">
                <p14:modId xmlns:p14="http://schemas.microsoft.com/office/powerpoint/2010/main" val="1868483841"/>
              </p:ext>
            </p:extLst>
          </p:nvPr>
        </p:nvGraphicFramePr>
        <p:xfrm>
          <a:off x="1828800" y="4491530"/>
          <a:ext cx="5486400" cy="1259840"/>
        </p:xfrm>
        <a:graphic>
          <a:graphicData uri="http://schemas.openxmlformats.org/drawingml/2006/table">
            <a:tbl>
              <a:tblPr firstRow="1" bandRow="1">
                <a:tableStyleId>{B301B821-A1FF-4177-AEE7-76D212191A09}</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154159">
                <a:tc>
                  <a:txBody>
                    <a:bodyPr/>
                    <a:lstStyle/>
                    <a:p>
                      <a:pPr marL="0" marR="0" fontAlgn="auto">
                        <a:lnSpc>
                          <a:spcPct val="100000"/>
                        </a:lnSpc>
                        <a:spcBef>
                          <a:spcPts val="0"/>
                        </a:spcBef>
                        <a:spcAft>
                          <a:spcPts val="0"/>
                        </a:spcAft>
                      </a:pPr>
                      <a:endParaRPr lang="en-US" sz="14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Beth Yes</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Beth No</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Total</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nSpc>
                          <a:spcPct val="100000"/>
                        </a:lnSpc>
                        <a:spcBef>
                          <a:spcPts val="0"/>
                        </a:spcBef>
                        <a:spcAft>
                          <a:spcPts val="0"/>
                        </a:spcAft>
                        <a:tabLst>
                          <a:tab pos="86360" algn="l"/>
                          <a:tab pos="1124585" algn="l"/>
                        </a:tabLst>
                      </a:pPr>
                      <a:r>
                        <a:rPr lang="en-GB" sz="1400" dirty="0"/>
                        <a:t>Allan Yes</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42</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6</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48</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nSpc>
                          <a:spcPct val="100000"/>
                        </a:lnSpc>
                        <a:spcBef>
                          <a:spcPts val="0"/>
                        </a:spcBef>
                        <a:spcAft>
                          <a:spcPts val="0"/>
                        </a:spcAft>
                        <a:tabLst>
                          <a:tab pos="86360" algn="l"/>
                          <a:tab pos="1124585" algn="l"/>
                        </a:tabLst>
                      </a:pPr>
                      <a:r>
                        <a:rPr lang="en-GB" sz="1400" dirty="0"/>
                        <a:t>Allan No</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17</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35</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52</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04707">
                <a:tc>
                  <a:txBody>
                    <a:bodyPr/>
                    <a:lstStyle/>
                    <a:p>
                      <a:pPr marL="0" marR="0">
                        <a:lnSpc>
                          <a:spcPct val="100000"/>
                        </a:lnSpc>
                        <a:spcBef>
                          <a:spcPts val="0"/>
                        </a:spcBef>
                        <a:spcAft>
                          <a:spcPts val="0"/>
                        </a:spcAft>
                        <a:tabLst>
                          <a:tab pos="86360" algn="l"/>
                          <a:tab pos="1124585" algn="l"/>
                        </a:tabLst>
                      </a:pPr>
                      <a:r>
                        <a:rPr lang="en-GB" sz="1400" dirty="0"/>
                        <a:t>Total</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59</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41</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100</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15617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u="sng" dirty="0">
                <a:solidFill>
                  <a:schemeClr val="accent1"/>
                </a:solidFill>
              </a:rPr>
              <a:t>Probability</a:t>
            </a:r>
          </a:p>
        </p:txBody>
      </p:sp>
      <p:sp>
        <p:nvSpPr>
          <p:cNvPr id="3" name="Content Placeholder 2" descr="This diagram shows the six steps of a statistical investigation. Step 1 is to ask a research question. This is the step where the researchers formulate their hypotheses. In Step 2, researchers design a study and collect data they think will help them answer the research question. Once data has been collected, the researchers move to Step 3, where they explore the data in preparation for Step 4 where they draw inferences from the data. At this stage, researchers may compute the significance of the statisics they calculate from the data, or they may use the statistics t"/>
          <p:cNvSpPr>
            <a:spLocks noGrp="1"/>
          </p:cNvSpPr>
          <p:nvPr>
            <p:ph idx="1"/>
          </p:nvPr>
        </p:nvSpPr>
        <p:spPr>
          <a:xfrm>
            <a:off x="457200" y="1371600"/>
            <a:ext cx="7696200" cy="5181600"/>
          </a:xfrm>
        </p:spPr>
        <p:txBody>
          <a:bodyPr>
            <a:normAutofit/>
          </a:bodyPr>
          <a:lstStyle/>
          <a:p>
            <a:r>
              <a:rPr lang="en-US" sz="2400" dirty="0"/>
              <a:t>Last time, we used simulation to </a:t>
            </a:r>
            <a:r>
              <a:rPr lang="en-US" sz="2400" i="1" dirty="0"/>
              <a:t>approximate</a:t>
            </a:r>
            <a:r>
              <a:rPr lang="en-US" sz="2400" dirty="0"/>
              <a:t> the probabilities of two Cars or Goats strategies (stay/switch).</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The </a:t>
            </a:r>
            <a:r>
              <a:rPr lang="en-US" sz="2400" b="1" dirty="0"/>
              <a:t>probability</a:t>
            </a:r>
            <a:r>
              <a:rPr lang="en-US" sz="2400" dirty="0"/>
              <a:t> of an </a:t>
            </a:r>
            <a:r>
              <a:rPr lang="en-US" sz="2400" b="1" dirty="0"/>
              <a:t>event</a:t>
            </a:r>
            <a:r>
              <a:rPr lang="en-US" sz="2400" dirty="0"/>
              <a:t> is the long-run proportion of times the event would occur if the random process were repeated indefinitely (under identical conditions).</a:t>
            </a:r>
          </a:p>
        </p:txBody>
      </p:sp>
      <p:pic>
        <p:nvPicPr>
          <p:cNvPr id="4" name="Picture 3">
            <a:extLst>
              <a:ext uri="{FF2B5EF4-FFF2-40B4-BE49-F238E27FC236}">
                <a16:creationId xmlns:a16="http://schemas.microsoft.com/office/drawing/2014/main" id="{AA34400F-D445-B44E-8DFA-8B9572633D04}"/>
              </a:ext>
            </a:extLst>
          </p:cNvPr>
          <p:cNvPicPr>
            <a:picLocks noChangeAspect="1"/>
          </p:cNvPicPr>
          <p:nvPr/>
        </p:nvPicPr>
        <p:blipFill>
          <a:blip r:embed="rId3"/>
          <a:stretch>
            <a:fillRect/>
          </a:stretch>
        </p:blipFill>
        <p:spPr>
          <a:xfrm>
            <a:off x="1543050" y="2438400"/>
            <a:ext cx="5524500" cy="2057400"/>
          </a:xfrm>
          <a:prstGeom prst="rect">
            <a:avLst/>
          </a:prstGeom>
        </p:spPr>
      </p:pic>
    </p:spTree>
    <p:extLst>
      <p:ext uri="{BB962C8B-B14F-4D97-AF65-F5344CB8AC3E}">
        <p14:creationId xmlns:p14="http://schemas.microsoft.com/office/powerpoint/2010/main" val="392727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196E78"/>
                </a:solidFill>
              </a:rPr>
              <a:t>Example 11.2: Addition Rule</a:t>
            </a:r>
          </a:p>
        </p:txBody>
      </p:sp>
      <p:sp>
        <p:nvSpPr>
          <p:cNvPr id="7" name="Content Placeholder 6"/>
          <p:cNvSpPr>
            <a:spLocks noGrp="1"/>
          </p:cNvSpPr>
          <p:nvPr>
            <p:ph sz="quarter" idx="12"/>
          </p:nvPr>
        </p:nvSpPr>
        <p:spPr>
          <a:xfrm>
            <a:off x="304798" y="1759311"/>
            <a:ext cx="8593217" cy="3415274"/>
          </a:xfrm>
        </p:spPr>
        <p:txBody>
          <a:bodyPr/>
          <a:lstStyle/>
          <a:p>
            <a:r>
              <a:rPr lang="en-US" sz="2000" dirty="0"/>
              <a:t>For two events </a:t>
            </a:r>
            <a:r>
              <a:rPr lang="en-US" sz="2000" i="1" dirty="0"/>
              <a:t>A </a:t>
            </a:r>
            <a:r>
              <a:rPr lang="en-US" sz="2000" dirty="0"/>
              <a:t>and </a:t>
            </a:r>
            <a:r>
              <a:rPr lang="en-US" sz="2000" i="1" dirty="0"/>
              <a:t>B</a:t>
            </a:r>
            <a:r>
              <a:rPr lang="en-US" sz="2000" dirty="0"/>
              <a:t>, the probability that either </a:t>
            </a:r>
            <a:r>
              <a:rPr lang="en-US" sz="2000" i="1" dirty="0"/>
              <a:t>A </a:t>
            </a:r>
            <a:r>
              <a:rPr lang="en-US" sz="2000" dirty="0"/>
              <a:t>or </a:t>
            </a:r>
            <a:r>
              <a:rPr lang="en-US" sz="2000" i="1" dirty="0"/>
              <a:t>B </a:t>
            </a:r>
            <a:r>
              <a:rPr lang="en-US" sz="2000" dirty="0"/>
              <a:t>(or both) occurs is given by </a:t>
            </a:r>
          </a:p>
          <a:p>
            <a:pPr marL="0" indent="0" algn="ctr">
              <a:buNone/>
            </a:pPr>
            <a:r>
              <a:rPr lang="en-US" sz="2000" i="1" dirty="0"/>
              <a:t>P</a:t>
            </a:r>
            <a:r>
              <a:rPr lang="en-US" sz="2000" dirty="0"/>
              <a:t>(</a:t>
            </a:r>
            <a:r>
              <a:rPr lang="en-US" sz="2000" i="1" dirty="0"/>
              <a:t>A </a:t>
            </a:r>
            <a:r>
              <a:rPr lang="en-US" sz="2000" dirty="0"/>
              <a:t>∪ </a:t>
            </a:r>
            <a:r>
              <a:rPr lang="en-US" sz="2000" i="1" dirty="0"/>
              <a:t>B</a:t>
            </a:r>
            <a:r>
              <a:rPr lang="en-US" sz="2000" dirty="0"/>
              <a:t>) = </a:t>
            </a:r>
            <a:r>
              <a:rPr lang="en-US" sz="2000" i="1" dirty="0"/>
              <a:t>P</a:t>
            </a:r>
            <a:r>
              <a:rPr lang="en-US" sz="2000" dirty="0"/>
              <a:t>(</a:t>
            </a:r>
            <a:r>
              <a:rPr lang="en-US" sz="2000" i="1" dirty="0"/>
              <a:t>A</a:t>
            </a:r>
            <a:r>
              <a:rPr lang="en-US" sz="2000" dirty="0"/>
              <a:t>) + </a:t>
            </a:r>
            <a:r>
              <a:rPr lang="en-US" sz="2000" i="1" dirty="0"/>
              <a:t>P</a:t>
            </a:r>
            <a:r>
              <a:rPr lang="en-US" sz="2000" dirty="0"/>
              <a:t>(</a:t>
            </a:r>
            <a:r>
              <a:rPr lang="en-US" sz="2000" i="1" dirty="0"/>
              <a:t>B</a:t>
            </a:r>
            <a:r>
              <a:rPr lang="en-US" sz="2000" dirty="0"/>
              <a:t>) − </a:t>
            </a:r>
            <a:r>
              <a:rPr lang="en-US" sz="2000" i="1" dirty="0"/>
              <a:t>P</a:t>
            </a:r>
            <a:r>
              <a:rPr lang="en-US" sz="2000" dirty="0"/>
              <a:t>(</a:t>
            </a:r>
            <a:r>
              <a:rPr lang="en-US" sz="2000" i="1" dirty="0"/>
              <a:t>A </a:t>
            </a:r>
            <a:r>
              <a:rPr lang="en-US" sz="2000" dirty="0"/>
              <a:t>∩ </a:t>
            </a:r>
            <a:r>
              <a:rPr lang="en-US" sz="2000" i="1" dirty="0"/>
              <a:t>B</a:t>
            </a:r>
            <a:r>
              <a:rPr lang="en-US" sz="2000" dirty="0"/>
              <a:t>).</a:t>
            </a:r>
          </a:p>
          <a:p>
            <a:r>
              <a:rPr lang="en-US" sz="2000" dirty="0"/>
              <a:t>This </a:t>
            </a:r>
            <a:r>
              <a:rPr lang="en-US" sz="2000" b="1" dirty="0"/>
              <a:t>addition rule </a:t>
            </a:r>
            <a:r>
              <a:rPr lang="en-US" sz="2000" dirty="0"/>
              <a:t>says that to determine the probability of one event </a:t>
            </a:r>
            <a:r>
              <a:rPr lang="en-US" sz="2000" i="1" dirty="0"/>
              <a:t>or </a:t>
            </a:r>
            <a:r>
              <a:rPr lang="en-US" sz="2000" dirty="0"/>
              <a:t>another (or both) occurring, add the probabilities of the individual events and then subtract the probability of the </a:t>
            </a:r>
            <a:r>
              <a:rPr lang="en-US" sz="2000" i="1" dirty="0"/>
              <a:t>intersection </a:t>
            </a:r>
            <a:r>
              <a:rPr lang="en-US" sz="2000" dirty="0"/>
              <a:t>of the two events—those outcomes that are part of both events.</a:t>
            </a:r>
          </a:p>
        </p:txBody>
      </p:sp>
      <p:sp>
        <p:nvSpPr>
          <p:cNvPr id="3" name="Table Placeholder 2">
            <a:extLst>
              <a:ext uri="{FF2B5EF4-FFF2-40B4-BE49-F238E27FC236}">
                <a16:creationId xmlns:a16="http://schemas.microsoft.com/office/drawing/2014/main" id="{10F47AD6-0E11-4296-3C37-369D967B4B6C}"/>
              </a:ext>
            </a:extLst>
          </p:cNvPr>
          <p:cNvSpPr>
            <a:spLocks noGrp="1"/>
          </p:cNvSpPr>
          <p:nvPr>
            <p:ph type="tbl" sz="quarter" idx="14"/>
          </p:nvPr>
        </p:nvSpPr>
        <p:spPr/>
        <p:txBody>
          <a:bodyPr/>
          <a:lstStyle/>
          <a:p>
            <a:endParaRPr lang="en-US"/>
          </a:p>
        </p:txBody>
      </p:sp>
      <p:graphicFrame>
        <p:nvGraphicFramePr>
          <p:cNvPr id="4" name="Table Placeholder 7">
            <a:extLst>
              <a:ext uri="{FF2B5EF4-FFF2-40B4-BE49-F238E27FC236}">
                <a16:creationId xmlns:a16="http://schemas.microsoft.com/office/drawing/2014/main" id="{5A8999A7-91E1-7D08-9F87-D307A3AABB4E}"/>
              </a:ext>
            </a:extLst>
          </p:cNvPr>
          <p:cNvGraphicFramePr>
            <a:graphicFrameLocks/>
          </p:cNvGraphicFramePr>
          <p:nvPr>
            <p:extLst>
              <p:ext uri="{D42A27DB-BD31-4B8C-83A1-F6EECF244321}">
                <p14:modId xmlns:p14="http://schemas.microsoft.com/office/powerpoint/2010/main" val="3713217795"/>
              </p:ext>
            </p:extLst>
          </p:nvPr>
        </p:nvGraphicFramePr>
        <p:xfrm>
          <a:off x="1858206" y="4643320"/>
          <a:ext cx="5486400" cy="1259840"/>
        </p:xfrm>
        <a:graphic>
          <a:graphicData uri="http://schemas.openxmlformats.org/drawingml/2006/table">
            <a:tbl>
              <a:tblPr firstRow="1" bandRow="1">
                <a:tableStyleId>{B301B821-A1FF-4177-AEE7-76D212191A09}</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154159">
                <a:tc>
                  <a:txBody>
                    <a:bodyPr/>
                    <a:lstStyle/>
                    <a:p>
                      <a:pPr marL="0" marR="0" fontAlgn="auto">
                        <a:lnSpc>
                          <a:spcPct val="100000"/>
                        </a:lnSpc>
                        <a:spcBef>
                          <a:spcPts val="0"/>
                        </a:spcBef>
                        <a:spcAft>
                          <a:spcPts val="0"/>
                        </a:spcAft>
                      </a:pPr>
                      <a:endParaRPr lang="en-US" sz="14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Beth Yes</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Beth No</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Total</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nSpc>
                          <a:spcPct val="100000"/>
                        </a:lnSpc>
                        <a:spcBef>
                          <a:spcPts val="0"/>
                        </a:spcBef>
                        <a:spcAft>
                          <a:spcPts val="0"/>
                        </a:spcAft>
                        <a:tabLst>
                          <a:tab pos="86360" algn="l"/>
                          <a:tab pos="1124585" algn="l"/>
                        </a:tabLst>
                      </a:pPr>
                      <a:r>
                        <a:rPr lang="en-GB" sz="1400" dirty="0"/>
                        <a:t>Allan Yes</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42</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6</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48</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nSpc>
                          <a:spcPct val="100000"/>
                        </a:lnSpc>
                        <a:spcBef>
                          <a:spcPts val="0"/>
                        </a:spcBef>
                        <a:spcAft>
                          <a:spcPts val="0"/>
                        </a:spcAft>
                        <a:tabLst>
                          <a:tab pos="86360" algn="l"/>
                          <a:tab pos="1124585" algn="l"/>
                        </a:tabLst>
                      </a:pPr>
                      <a:r>
                        <a:rPr lang="en-GB" sz="1400" dirty="0"/>
                        <a:t>Allan No</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17</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35</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52</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04707">
                <a:tc>
                  <a:txBody>
                    <a:bodyPr/>
                    <a:lstStyle/>
                    <a:p>
                      <a:pPr marL="0" marR="0">
                        <a:lnSpc>
                          <a:spcPct val="100000"/>
                        </a:lnSpc>
                        <a:spcBef>
                          <a:spcPts val="0"/>
                        </a:spcBef>
                        <a:spcAft>
                          <a:spcPts val="0"/>
                        </a:spcAft>
                        <a:tabLst>
                          <a:tab pos="86360" algn="l"/>
                          <a:tab pos="1124585" algn="l"/>
                        </a:tabLst>
                      </a:pPr>
                      <a:r>
                        <a:rPr lang="en-GB" sz="1400" dirty="0"/>
                        <a:t>Total</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59</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41</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100</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56617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A6A54-75EE-9DCF-9327-33B93D0E4C8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5826611-D943-2B38-27C5-2B3F994946B0}"/>
              </a:ext>
            </a:extLst>
          </p:cNvPr>
          <p:cNvSpPr>
            <a:spLocks noGrp="1"/>
          </p:cNvSpPr>
          <p:nvPr>
            <p:ph type="title"/>
          </p:nvPr>
        </p:nvSpPr>
        <p:spPr/>
        <p:txBody>
          <a:bodyPr/>
          <a:lstStyle/>
          <a:p>
            <a:r>
              <a:rPr lang="en-US" dirty="0">
                <a:solidFill>
                  <a:srgbClr val="196E78"/>
                </a:solidFill>
              </a:rPr>
              <a:t>Example 11.2: Addition Rule</a:t>
            </a:r>
          </a:p>
        </p:txBody>
      </p:sp>
      <p:sp>
        <p:nvSpPr>
          <p:cNvPr id="7" name="Content Placeholder 6">
            <a:extLst>
              <a:ext uri="{FF2B5EF4-FFF2-40B4-BE49-F238E27FC236}">
                <a16:creationId xmlns:a16="http://schemas.microsoft.com/office/drawing/2014/main" id="{4A7DF6FB-BC2F-774F-2C2A-089D6AA2CB97}"/>
              </a:ext>
            </a:extLst>
          </p:cNvPr>
          <p:cNvSpPr>
            <a:spLocks noGrp="1"/>
          </p:cNvSpPr>
          <p:nvPr>
            <p:ph sz="quarter" idx="12"/>
          </p:nvPr>
        </p:nvSpPr>
        <p:spPr>
          <a:xfrm>
            <a:off x="304798" y="1759311"/>
            <a:ext cx="8593217" cy="3415274"/>
          </a:xfrm>
        </p:spPr>
        <p:txBody>
          <a:bodyPr/>
          <a:lstStyle/>
          <a:p>
            <a:r>
              <a:rPr lang="en-US" sz="2000" dirty="0"/>
              <a:t>For two events </a:t>
            </a:r>
            <a:r>
              <a:rPr lang="en-US" sz="2000" i="1" dirty="0"/>
              <a:t>A </a:t>
            </a:r>
            <a:r>
              <a:rPr lang="en-US" sz="2000" dirty="0"/>
              <a:t>and </a:t>
            </a:r>
            <a:r>
              <a:rPr lang="en-US" sz="2000" i="1" dirty="0"/>
              <a:t>B</a:t>
            </a:r>
            <a:r>
              <a:rPr lang="en-US" sz="2000" dirty="0"/>
              <a:t>, the probability that either </a:t>
            </a:r>
            <a:r>
              <a:rPr lang="en-US" sz="2000" i="1" dirty="0"/>
              <a:t>A </a:t>
            </a:r>
            <a:r>
              <a:rPr lang="en-US" sz="2000" dirty="0"/>
              <a:t>or </a:t>
            </a:r>
            <a:r>
              <a:rPr lang="en-US" sz="2000" i="1" dirty="0"/>
              <a:t>B </a:t>
            </a:r>
            <a:r>
              <a:rPr lang="en-US" sz="2000" dirty="0"/>
              <a:t>(or both) occurs is given by </a:t>
            </a:r>
          </a:p>
          <a:p>
            <a:pPr marL="0" indent="0" algn="ctr">
              <a:buNone/>
            </a:pPr>
            <a:r>
              <a:rPr lang="en-US" sz="2000" i="1" dirty="0"/>
              <a:t>P</a:t>
            </a:r>
            <a:r>
              <a:rPr lang="en-US" sz="2000" dirty="0"/>
              <a:t>(</a:t>
            </a:r>
            <a:r>
              <a:rPr lang="en-US" sz="2000" i="1" dirty="0"/>
              <a:t>A </a:t>
            </a:r>
            <a:r>
              <a:rPr lang="en-US" sz="2000" dirty="0"/>
              <a:t>∪ </a:t>
            </a:r>
            <a:r>
              <a:rPr lang="en-US" sz="2000" i="1" dirty="0"/>
              <a:t>B</a:t>
            </a:r>
            <a:r>
              <a:rPr lang="en-US" sz="2000" dirty="0"/>
              <a:t>) = </a:t>
            </a:r>
            <a:r>
              <a:rPr lang="en-US" sz="2000" i="1" dirty="0"/>
              <a:t>P</a:t>
            </a:r>
            <a:r>
              <a:rPr lang="en-US" sz="2000" dirty="0"/>
              <a:t>(</a:t>
            </a:r>
            <a:r>
              <a:rPr lang="en-US" sz="2000" i="1" dirty="0"/>
              <a:t>A</a:t>
            </a:r>
            <a:r>
              <a:rPr lang="en-US" sz="2000" dirty="0"/>
              <a:t>) + </a:t>
            </a:r>
            <a:r>
              <a:rPr lang="en-US" sz="2000" i="1" dirty="0"/>
              <a:t>P</a:t>
            </a:r>
            <a:r>
              <a:rPr lang="en-US" sz="2000" dirty="0"/>
              <a:t>(</a:t>
            </a:r>
            <a:r>
              <a:rPr lang="en-US" sz="2000" i="1" dirty="0"/>
              <a:t>B</a:t>
            </a:r>
            <a:r>
              <a:rPr lang="en-US" sz="2000" dirty="0"/>
              <a:t>) − </a:t>
            </a:r>
            <a:r>
              <a:rPr lang="en-US" sz="2000" i="1" dirty="0"/>
              <a:t>P</a:t>
            </a:r>
            <a:r>
              <a:rPr lang="en-US" sz="2000" dirty="0"/>
              <a:t>(</a:t>
            </a:r>
            <a:r>
              <a:rPr lang="en-US" sz="2000" i="1" dirty="0"/>
              <a:t>A </a:t>
            </a:r>
            <a:r>
              <a:rPr lang="en-US" sz="2000" dirty="0"/>
              <a:t>∩ </a:t>
            </a:r>
            <a:r>
              <a:rPr lang="en-US" sz="2000" i="1" dirty="0"/>
              <a:t>B</a:t>
            </a:r>
            <a:r>
              <a:rPr lang="en-US" sz="2000" dirty="0"/>
              <a:t>).</a:t>
            </a:r>
          </a:p>
          <a:p>
            <a:r>
              <a:rPr lang="en-US" sz="2000" i="1" dirty="0"/>
              <a:t>P</a:t>
            </a:r>
            <a:r>
              <a:rPr lang="en-US" sz="2000" dirty="0"/>
              <a:t>(</a:t>
            </a:r>
            <a:r>
              <a:rPr lang="en-US" sz="2000" i="1" dirty="0"/>
              <a:t>A </a:t>
            </a:r>
            <a:r>
              <a:rPr lang="en-US" sz="2000" dirty="0"/>
              <a:t>∪ </a:t>
            </a:r>
            <a:r>
              <a:rPr lang="en-US" sz="2000" i="1" dirty="0"/>
              <a:t>B</a:t>
            </a:r>
            <a:r>
              <a:rPr lang="en-US" sz="2000" dirty="0"/>
              <a:t>) = 48/100 + 59/100 − 42/100 = 65/100 =0.65.</a:t>
            </a:r>
          </a:p>
          <a:p>
            <a:r>
              <a:rPr lang="en-US" sz="2000" dirty="0"/>
              <a:t>How else could we calculate </a:t>
            </a:r>
            <a:r>
              <a:rPr lang="en-US" sz="2000" i="1" dirty="0"/>
              <a:t>P</a:t>
            </a:r>
            <a:r>
              <a:rPr lang="en-US" sz="2000" dirty="0"/>
              <a:t>(</a:t>
            </a:r>
            <a:r>
              <a:rPr lang="en-US" sz="2000" i="1" dirty="0"/>
              <a:t>A </a:t>
            </a:r>
            <a:r>
              <a:rPr lang="en-US" sz="2000" dirty="0"/>
              <a:t>∪ </a:t>
            </a:r>
            <a:r>
              <a:rPr lang="en-US" sz="2000" i="1" dirty="0"/>
              <a:t>B</a:t>
            </a:r>
            <a:r>
              <a:rPr lang="en-US" sz="2000" dirty="0"/>
              <a:t>)?</a:t>
            </a:r>
          </a:p>
        </p:txBody>
      </p:sp>
      <p:sp>
        <p:nvSpPr>
          <p:cNvPr id="3" name="Table Placeholder 2">
            <a:extLst>
              <a:ext uri="{FF2B5EF4-FFF2-40B4-BE49-F238E27FC236}">
                <a16:creationId xmlns:a16="http://schemas.microsoft.com/office/drawing/2014/main" id="{AEF093B1-8C8A-7EB4-3440-5A636A660094}"/>
              </a:ext>
            </a:extLst>
          </p:cNvPr>
          <p:cNvSpPr>
            <a:spLocks noGrp="1"/>
          </p:cNvSpPr>
          <p:nvPr>
            <p:ph type="tbl" sz="quarter" idx="14"/>
          </p:nvPr>
        </p:nvSpPr>
        <p:spPr/>
        <p:txBody>
          <a:bodyPr/>
          <a:lstStyle/>
          <a:p>
            <a:endParaRPr lang="en-US"/>
          </a:p>
        </p:txBody>
      </p:sp>
      <p:graphicFrame>
        <p:nvGraphicFramePr>
          <p:cNvPr id="4" name="Table Placeholder 7">
            <a:extLst>
              <a:ext uri="{FF2B5EF4-FFF2-40B4-BE49-F238E27FC236}">
                <a16:creationId xmlns:a16="http://schemas.microsoft.com/office/drawing/2014/main" id="{070CEE64-02F8-874F-678E-39F9ACA4E846}"/>
              </a:ext>
            </a:extLst>
          </p:cNvPr>
          <p:cNvGraphicFramePr>
            <a:graphicFrameLocks/>
          </p:cNvGraphicFramePr>
          <p:nvPr>
            <p:extLst>
              <p:ext uri="{D42A27DB-BD31-4B8C-83A1-F6EECF244321}">
                <p14:modId xmlns:p14="http://schemas.microsoft.com/office/powerpoint/2010/main" val="735051688"/>
              </p:ext>
            </p:extLst>
          </p:nvPr>
        </p:nvGraphicFramePr>
        <p:xfrm>
          <a:off x="1828800" y="4544665"/>
          <a:ext cx="5486400" cy="1259840"/>
        </p:xfrm>
        <a:graphic>
          <a:graphicData uri="http://schemas.openxmlformats.org/drawingml/2006/table">
            <a:tbl>
              <a:tblPr firstRow="1" bandRow="1">
                <a:tableStyleId>{B301B821-A1FF-4177-AEE7-76D212191A09}</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154159">
                <a:tc>
                  <a:txBody>
                    <a:bodyPr/>
                    <a:lstStyle/>
                    <a:p>
                      <a:pPr marL="0" marR="0" fontAlgn="auto">
                        <a:lnSpc>
                          <a:spcPct val="100000"/>
                        </a:lnSpc>
                        <a:spcBef>
                          <a:spcPts val="0"/>
                        </a:spcBef>
                        <a:spcAft>
                          <a:spcPts val="0"/>
                        </a:spcAft>
                      </a:pPr>
                      <a:endParaRPr lang="en-US" sz="14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Beth Yes</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Beth No</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Total</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nSpc>
                          <a:spcPct val="100000"/>
                        </a:lnSpc>
                        <a:spcBef>
                          <a:spcPts val="0"/>
                        </a:spcBef>
                        <a:spcAft>
                          <a:spcPts val="0"/>
                        </a:spcAft>
                        <a:tabLst>
                          <a:tab pos="86360" algn="l"/>
                          <a:tab pos="1124585" algn="l"/>
                        </a:tabLst>
                      </a:pPr>
                      <a:r>
                        <a:rPr lang="en-GB" sz="1400" dirty="0"/>
                        <a:t>Allan Yes</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42</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6</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48</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nSpc>
                          <a:spcPct val="100000"/>
                        </a:lnSpc>
                        <a:spcBef>
                          <a:spcPts val="0"/>
                        </a:spcBef>
                        <a:spcAft>
                          <a:spcPts val="0"/>
                        </a:spcAft>
                        <a:tabLst>
                          <a:tab pos="86360" algn="l"/>
                          <a:tab pos="1124585" algn="l"/>
                        </a:tabLst>
                      </a:pPr>
                      <a:r>
                        <a:rPr lang="en-GB" sz="1400" dirty="0"/>
                        <a:t>Allan No</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17</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35</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52</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04707">
                <a:tc>
                  <a:txBody>
                    <a:bodyPr/>
                    <a:lstStyle/>
                    <a:p>
                      <a:pPr marL="0" marR="0">
                        <a:lnSpc>
                          <a:spcPct val="100000"/>
                        </a:lnSpc>
                        <a:spcBef>
                          <a:spcPts val="0"/>
                        </a:spcBef>
                        <a:spcAft>
                          <a:spcPts val="0"/>
                        </a:spcAft>
                        <a:tabLst>
                          <a:tab pos="86360" algn="l"/>
                          <a:tab pos="1124585" algn="l"/>
                        </a:tabLst>
                      </a:pPr>
                      <a:r>
                        <a:rPr lang="en-GB" sz="1400" dirty="0"/>
                        <a:t>Total</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59</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41</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100</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98760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3F129C3-0B4F-466C-90CB-8EEC079CC160}"/>
              </a:ext>
            </a:extLst>
          </p:cNvPr>
          <p:cNvSpPr>
            <a:spLocks noGrp="1"/>
          </p:cNvSpPr>
          <p:nvPr>
            <p:ph type="title"/>
          </p:nvPr>
        </p:nvSpPr>
        <p:spPr/>
        <p:txBody>
          <a:bodyPr>
            <a:normAutofit/>
          </a:bodyPr>
          <a:lstStyle/>
          <a:p>
            <a:r>
              <a:rPr lang="en-US" dirty="0">
                <a:solidFill>
                  <a:srgbClr val="196E78"/>
                </a:solidFill>
              </a:rPr>
              <a:t>Example 11.2: Venn Diagram</a:t>
            </a:r>
          </a:p>
        </p:txBody>
      </p:sp>
      <p:sp>
        <p:nvSpPr>
          <p:cNvPr id="8" name="Content Placeholder 7">
            <a:extLst>
              <a:ext uri="{FF2B5EF4-FFF2-40B4-BE49-F238E27FC236}">
                <a16:creationId xmlns:a16="http://schemas.microsoft.com/office/drawing/2014/main" id="{C89A3A17-1EFE-4D71-B333-634D08C9C01E}"/>
              </a:ext>
            </a:extLst>
          </p:cNvPr>
          <p:cNvSpPr>
            <a:spLocks noGrp="1"/>
          </p:cNvSpPr>
          <p:nvPr>
            <p:ph sz="quarter" idx="12"/>
          </p:nvPr>
        </p:nvSpPr>
        <p:spPr>
          <a:xfrm>
            <a:off x="304798" y="1911350"/>
            <a:ext cx="8517322" cy="1289965"/>
          </a:xfrm>
        </p:spPr>
        <p:txBody>
          <a:bodyPr/>
          <a:lstStyle/>
          <a:p>
            <a:r>
              <a:rPr lang="en-US" sz="2400" dirty="0"/>
              <a:t>A </a:t>
            </a:r>
            <a:r>
              <a:rPr lang="en-US" sz="2400" b="1" dirty="0"/>
              <a:t>Venn diagram </a:t>
            </a:r>
            <a:r>
              <a:rPr lang="en-US" sz="2400" dirty="0"/>
              <a:t>uses partially overlapping circles, one circle for each event, to indicate the counts or probabilities of different combinations of events or their complements.</a:t>
            </a:r>
          </a:p>
        </p:txBody>
      </p:sp>
      <p:pic>
        <p:nvPicPr>
          <p:cNvPr id="6" name="Picture Placeholder 5" descr="A table and a Venn diagram compare the list of top 100 films seen by both Beth and Allan. The table has three rows and three columns. The column headers are Beth Yes, Beth No, and Total. The table data reads: Row 1: Allan Yes: Beth Yes, 42; Beth No, 6; Total, 48. Row 2: Allan No: Beth Yes, 17; Beth No, 35; Total, 52. Row 3: Total: Beth Yes, 59; Beth No, 41; Total, 100.&#10; To the right of the table, is a Venn diagram. Two overlapping circles representing, Allan Yes and Beth Yes are inside a rectangle. The intersection region of both the circles is labeled with a value, 42. The region of Allan yes not intersecting with Beth yes is labeled with a value, 6; and the region of Beth yes not intersecting with Allan yes is labeled with a value, 17. The value, 35 is below the intersection region of both circles representing the films which both Allan and Beth have not seen. Toward the bottom left of the circle, Allan Yes is the value 48 which represents the total number of films seen by Allan and an arrow from the value, 48 points toward the circle, Allan Yes. Toward the bottom right of the circle, Beth Yes is the value, 59 which represents the total number of films seen by Beth and an arrow from the value, 59 points toward the circle, Beth Yes. ">
            <a:extLst>
              <a:ext uri="{FF2B5EF4-FFF2-40B4-BE49-F238E27FC236}">
                <a16:creationId xmlns:a16="http://schemas.microsoft.com/office/drawing/2014/main" id="{87759738-50AC-4F80-9152-B11776A25E57}"/>
              </a:ext>
            </a:extLst>
          </p:cNvPr>
          <p:cNvPicPr>
            <a:picLocks noGrp="1" noChangeAspect="1"/>
          </p:cNvPicPr>
          <p:nvPr>
            <p:ph type="pic" sz="quarter" idx="13"/>
          </p:nvPr>
        </p:nvPicPr>
        <p:blipFill>
          <a:blip r:embed="rId3" cstate="print"/>
          <a:stretch>
            <a:fillRect/>
          </a:stretch>
        </p:blipFill>
        <p:spPr>
          <a:xfrm>
            <a:off x="963372" y="3441634"/>
            <a:ext cx="7175693" cy="2526790"/>
          </a:xfrm>
          <a:prstGeom prst="rect">
            <a:avLst/>
          </a:prstGeom>
          <a:noFill/>
          <a:ln>
            <a:noFill/>
          </a:ln>
        </p:spPr>
      </p:pic>
    </p:spTree>
    <p:extLst>
      <p:ext uri="{BB962C8B-B14F-4D97-AF65-F5344CB8AC3E}">
        <p14:creationId xmlns:p14="http://schemas.microsoft.com/office/powerpoint/2010/main" val="3798489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196E78"/>
                </a:solidFill>
              </a:rPr>
              <a:t>Example 11.2: Probability Table</a:t>
            </a:r>
            <a:endParaRPr lang="en-US" strike="sngStrike" dirty="0">
              <a:solidFill>
                <a:srgbClr val="196E78"/>
              </a:solidFill>
            </a:endParaRPr>
          </a:p>
        </p:txBody>
      </p:sp>
      <p:sp>
        <p:nvSpPr>
          <p:cNvPr id="7" name="Content Placeholder 6"/>
          <p:cNvSpPr>
            <a:spLocks noGrp="1"/>
          </p:cNvSpPr>
          <p:nvPr>
            <p:ph sz="quarter" idx="12"/>
          </p:nvPr>
        </p:nvSpPr>
        <p:spPr>
          <a:xfrm>
            <a:off x="304798" y="1759311"/>
            <a:ext cx="8593217" cy="910739"/>
          </a:xfrm>
        </p:spPr>
        <p:txBody>
          <a:bodyPr/>
          <a:lstStyle/>
          <a:p>
            <a:r>
              <a:rPr lang="en-US" sz="2800" dirty="0"/>
              <a:t>A </a:t>
            </a:r>
            <a:r>
              <a:rPr lang="en-US" sz="2800" b="1" dirty="0"/>
              <a:t>probability table </a:t>
            </a:r>
            <a:r>
              <a:rPr lang="en-US" sz="2800" dirty="0"/>
              <a:t>contains probabilities, rather than counts, for all outcomes in the sample space.</a:t>
            </a:r>
          </a:p>
        </p:txBody>
      </p:sp>
      <p:sp>
        <p:nvSpPr>
          <p:cNvPr id="3" name="Table Placeholder 2">
            <a:extLst>
              <a:ext uri="{FF2B5EF4-FFF2-40B4-BE49-F238E27FC236}">
                <a16:creationId xmlns:a16="http://schemas.microsoft.com/office/drawing/2014/main" id="{8F28B310-E7BE-39F9-389B-FFEEE228F7A2}"/>
              </a:ext>
            </a:extLst>
          </p:cNvPr>
          <p:cNvSpPr>
            <a:spLocks noGrp="1"/>
          </p:cNvSpPr>
          <p:nvPr>
            <p:ph type="tbl" sz="quarter" idx="14"/>
          </p:nvPr>
        </p:nvSpPr>
        <p:spPr/>
        <p:txBody>
          <a:bodyPr/>
          <a:lstStyle/>
          <a:p>
            <a:endParaRPr lang="en-US"/>
          </a:p>
        </p:txBody>
      </p:sp>
      <p:graphicFrame>
        <p:nvGraphicFramePr>
          <p:cNvPr id="4" name="Table Placeholder 7">
            <a:extLst>
              <a:ext uri="{FF2B5EF4-FFF2-40B4-BE49-F238E27FC236}">
                <a16:creationId xmlns:a16="http://schemas.microsoft.com/office/drawing/2014/main" id="{21684E72-F3E9-B756-8ECC-00D13FFC8260}"/>
              </a:ext>
            </a:extLst>
          </p:cNvPr>
          <p:cNvGraphicFramePr>
            <a:graphicFrameLocks/>
          </p:cNvGraphicFramePr>
          <p:nvPr>
            <p:extLst>
              <p:ext uri="{D42A27DB-BD31-4B8C-83A1-F6EECF244321}">
                <p14:modId xmlns:p14="http://schemas.microsoft.com/office/powerpoint/2010/main" val="1490740775"/>
              </p:ext>
            </p:extLst>
          </p:nvPr>
        </p:nvGraphicFramePr>
        <p:xfrm>
          <a:off x="473670" y="3126896"/>
          <a:ext cx="5486400" cy="1259840"/>
        </p:xfrm>
        <a:graphic>
          <a:graphicData uri="http://schemas.openxmlformats.org/drawingml/2006/table">
            <a:tbl>
              <a:tblPr firstRow="1" bandRow="1">
                <a:tableStyleId>{B301B821-A1FF-4177-AEE7-76D212191A09}</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154159">
                <a:tc>
                  <a:txBody>
                    <a:bodyPr/>
                    <a:lstStyle/>
                    <a:p>
                      <a:pPr marL="0" marR="0" fontAlgn="auto">
                        <a:lnSpc>
                          <a:spcPct val="100000"/>
                        </a:lnSpc>
                        <a:spcBef>
                          <a:spcPts val="0"/>
                        </a:spcBef>
                        <a:spcAft>
                          <a:spcPts val="0"/>
                        </a:spcAft>
                      </a:pPr>
                      <a:endParaRPr lang="en-US" sz="14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Beth Yes</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Beth No</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Total</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nSpc>
                          <a:spcPct val="100000"/>
                        </a:lnSpc>
                        <a:spcBef>
                          <a:spcPts val="0"/>
                        </a:spcBef>
                        <a:spcAft>
                          <a:spcPts val="0"/>
                        </a:spcAft>
                        <a:tabLst>
                          <a:tab pos="86360" algn="l"/>
                          <a:tab pos="1124585" algn="l"/>
                        </a:tabLst>
                      </a:pPr>
                      <a:r>
                        <a:rPr lang="en-GB" sz="1400" dirty="0"/>
                        <a:t>Allan Yes</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42</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6</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48</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nSpc>
                          <a:spcPct val="100000"/>
                        </a:lnSpc>
                        <a:spcBef>
                          <a:spcPts val="0"/>
                        </a:spcBef>
                        <a:spcAft>
                          <a:spcPts val="0"/>
                        </a:spcAft>
                        <a:tabLst>
                          <a:tab pos="86360" algn="l"/>
                          <a:tab pos="1124585" algn="l"/>
                        </a:tabLst>
                      </a:pPr>
                      <a:r>
                        <a:rPr lang="en-GB" sz="1400" dirty="0"/>
                        <a:t>Allan No</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17</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35</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52</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04707">
                <a:tc>
                  <a:txBody>
                    <a:bodyPr/>
                    <a:lstStyle/>
                    <a:p>
                      <a:pPr marL="0" marR="0">
                        <a:lnSpc>
                          <a:spcPct val="100000"/>
                        </a:lnSpc>
                        <a:spcBef>
                          <a:spcPts val="0"/>
                        </a:spcBef>
                        <a:spcAft>
                          <a:spcPts val="0"/>
                        </a:spcAft>
                        <a:tabLst>
                          <a:tab pos="86360" algn="l"/>
                          <a:tab pos="1124585" algn="l"/>
                        </a:tabLst>
                      </a:pPr>
                      <a:r>
                        <a:rPr lang="en-GB" sz="1400" dirty="0"/>
                        <a:t>Total</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59</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41</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100</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8" name="Table Placeholder 7">
            <a:extLst>
              <a:ext uri="{FF2B5EF4-FFF2-40B4-BE49-F238E27FC236}">
                <a16:creationId xmlns:a16="http://schemas.microsoft.com/office/drawing/2014/main" id="{4AC39540-EED1-0B94-6641-775EF18FAEC0}"/>
              </a:ext>
            </a:extLst>
          </p:cNvPr>
          <p:cNvGraphicFramePr>
            <a:graphicFrameLocks/>
          </p:cNvGraphicFramePr>
          <p:nvPr>
            <p:extLst>
              <p:ext uri="{D42A27DB-BD31-4B8C-83A1-F6EECF244321}">
                <p14:modId xmlns:p14="http://schemas.microsoft.com/office/powerpoint/2010/main" val="2543225372"/>
              </p:ext>
            </p:extLst>
          </p:nvPr>
        </p:nvGraphicFramePr>
        <p:xfrm>
          <a:off x="3411615" y="4719215"/>
          <a:ext cx="5486400" cy="1285240"/>
        </p:xfrm>
        <a:graphic>
          <a:graphicData uri="http://schemas.openxmlformats.org/drawingml/2006/table">
            <a:tbl>
              <a:tblPr firstRow="1" bandRow="1">
                <a:tableStyleId>{B301B821-A1FF-4177-AEE7-76D212191A09}</a:tableStyleId>
              </a:tblPr>
              <a:tblGrid>
                <a:gridCol w="1392555">
                  <a:extLst>
                    <a:ext uri="{9D8B030D-6E8A-4147-A177-3AD203B41FA5}">
                      <a16:colId xmlns:a16="http://schemas.microsoft.com/office/drawing/2014/main" val="20000"/>
                    </a:ext>
                  </a:extLst>
                </a:gridCol>
                <a:gridCol w="1364615">
                  <a:extLst>
                    <a:ext uri="{9D8B030D-6E8A-4147-A177-3AD203B41FA5}">
                      <a16:colId xmlns:a16="http://schemas.microsoft.com/office/drawing/2014/main" val="20001"/>
                    </a:ext>
                  </a:extLst>
                </a:gridCol>
                <a:gridCol w="1364615">
                  <a:extLst>
                    <a:ext uri="{9D8B030D-6E8A-4147-A177-3AD203B41FA5}">
                      <a16:colId xmlns:a16="http://schemas.microsoft.com/office/drawing/2014/main" val="20002"/>
                    </a:ext>
                  </a:extLst>
                </a:gridCol>
                <a:gridCol w="1364615">
                  <a:extLst>
                    <a:ext uri="{9D8B030D-6E8A-4147-A177-3AD203B41FA5}">
                      <a16:colId xmlns:a16="http://schemas.microsoft.com/office/drawing/2014/main" val="20003"/>
                    </a:ext>
                  </a:extLst>
                </a:gridCol>
              </a:tblGrid>
              <a:tr h="0">
                <a:tc>
                  <a:txBody>
                    <a:bodyPr/>
                    <a:lstStyle/>
                    <a:p>
                      <a:pPr marL="0" marR="0" fontAlgn="auto">
                        <a:lnSpc>
                          <a:spcPct val="100000"/>
                        </a:lnSpc>
                        <a:spcBef>
                          <a:spcPts val="0"/>
                        </a:spcBef>
                        <a:spcAft>
                          <a:spcPts val="0"/>
                        </a:spcAft>
                      </a:pPr>
                      <a:endParaRPr lang="en-US" sz="1400" dirty="0">
                        <a:solidFill>
                          <a:srgbClr val="000000"/>
                        </a:solidFill>
                        <a:latin typeface="Times New Roman" pitchFamily="18" charset="0"/>
                        <a:ea typeface="Times New Roman"/>
                        <a:cs typeface="Times New Roman" pitchFamily="18" charset="0"/>
                      </a:endParaRPr>
                    </a:p>
                  </a:txBody>
                  <a:tcPr marL="50800" marR="508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Beth Yes</a:t>
                      </a:r>
                      <a:endParaRPr lang="en-US" sz="1000" b="1" dirty="0">
                        <a:solidFill>
                          <a:srgbClr val="00004C"/>
                        </a:solidFill>
                        <a:latin typeface="Times New Roman" pitchFamily="18" charset="0"/>
                        <a:ea typeface="Times New Roman"/>
                        <a:cs typeface="Times New Roman" pitchFamily="18" charset="0"/>
                      </a:endParaRPr>
                    </a:p>
                  </a:txBody>
                  <a:tcPr marL="50800" marR="508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Beth No</a:t>
                      </a:r>
                      <a:endParaRPr lang="en-US" sz="1000" b="1" dirty="0">
                        <a:solidFill>
                          <a:srgbClr val="00004C"/>
                        </a:solidFill>
                        <a:latin typeface="Times New Roman" pitchFamily="18" charset="0"/>
                        <a:ea typeface="Times New Roman"/>
                        <a:cs typeface="Times New Roman" pitchFamily="18" charset="0"/>
                      </a:endParaRPr>
                    </a:p>
                  </a:txBody>
                  <a:tcPr marL="50800" marR="508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Total</a:t>
                      </a:r>
                      <a:endParaRPr lang="en-US" sz="1000" b="1" dirty="0">
                        <a:solidFill>
                          <a:srgbClr val="00004C"/>
                        </a:solidFill>
                        <a:latin typeface="Times New Roman" pitchFamily="18" charset="0"/>
                        <a:ea typeface="Times New Roman"/>
                        <a:cs typeface="Times New Roman" pitchFamily="18" charset="0"/>
                      </a:endParaRPr>
                    </a:p>
                  </a:txBody>
                  <a:tcPr marL="50800" marR="508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gn="l">
                        <a:lnSpc>
                          <a:spcPct val="100000"/>
                        </a:lnSpc>
                        <a:spcBef>
                          <a:spcPts val="0"/>
                        </a:spcBef>
                        <a:spcAft>
                          <a:spcPts val="0"/>
                        </a:spcAft>
                      </a:pPr>
                      <a:r>
                        <a:rPr lang="en-US" sz="1400" dirty="0"/>
                        <a:t>Allan Yes</a:t>
                      </a:r>
                      <a:endParaRPr lang="en-US" sz="1000" b="1" dirty="0">
                        <a:solidFill>
                          <a:srgbClr val="00004C"/>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0.42</a:t>
                      </a:r>
                      <a:endParaRPr lang="en-US" sz="900" dirty="0">
                        <a:solidFill>
                          <a:srgbClr val="000000"/>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a:t>0.06</a:t>
                      </a:r>
                      <a:endParaRPr lang="en-US" sz="900">
                        <a:solidFill>
                          <a:srgbClr val="000000"/>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0.48</a:t>
                      </a:r>
                      <a:endParaRPr lang="en-US" sz="900" dirty="0">
                        <a:solidFill>
                          <a:srgbClr val="000000"/>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gn="l">
                        <a:lnSpc>
                          <a:spcPct val="100000"/>
                        </a:lnSpc>
                        <a:spcBef>
                          <a:spcPts val="0"/>
                        </a:spcBef>
                        <a:spcAft>
                          <a:spcPts val="0"/>
                        </a:spcAft>
                      </a:pPr>
                      <a:r>
                        <a:rPr lang="en-US" sz="1400" dirty="0"/>
                        <a:t>Allan No</a:t>
                      </a:r>
                      <a:endParaRPr lang="en-US" sz="1000" b="1" dirty="0">
                        <a:solidFill>
                          <a:srgbClr val="00004C"/>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0.17</a:t>
                      </a:r>
                      <a:endParaRPr lang="en-US" sz="900" dirty="0">
                        <a:solidFill>
                          <a:srgbClr val="000000"/>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0.35</a:t>
                      </a:r>
                      <a:endParaRPr lang="en-US" sz="900" dirty="0">
                        <a:solidFill>
                          <a:srgbClr val="000000"/>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0.52</a:t>
                      </a:r>
                      <a:endParaRPr lang="en-US" sz="900" dirty="0">
                        <a:solidFill>
                          <a:srgbClr val="000000"/>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algn="l">
                        <a:lnSpc>
                          <a:spcPct val="100000"/>
                        </a:lnSpc>
                        <a:spcBef>
                          <a:spcPts val="0"/>
                        </a:spcBef>
                        <a:spcAft>
                          <a:spcPts val="0"/>
                        </a:spcAft>
                      </a:pPr>
                      <a:r>
                        <a:rPr lang="en-US" sz="1400" dirty="0"/>
                        <a:t>Total</a:t>
                      </a:r>
                      <a:endParaRPr lang="en-US" sz="1000" b="1" dirty="0">
                        <a:solidFill>
                          <a:srgbClr val="00004C"/>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0.59</a:t>
                      </a:r>
                      <a:endParaRPr lang="en-US" sz="900" dirty="0">
                        <a:solidFill>
                          <a:srgbClr val="000000"/>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0.41</a:t>
                      </a:r>
                      <a:endParaRPr lang="en-US" sz="900" dirty="0">
                        <a:solidFill>
                          <a:srgbClr val="000000"/>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1.00</a:t>
                      </a:r>
                      <a:endParaRPr lang="en-US" sz="900" dirty="0">
                        <a:solidFill>
                          <a:srgbClr val="000000"/>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5212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3F129C3-0B4F-466C-90CB-8EEC079CC160}"/>
              </a:ext>
            </a:extLst>
          </p:cNvPr>
          <p:cNvSpPr>
            <a:spLocks noGrp="1"/>
          </p:cNvSpPr>
          <p:nvPr>
            <p:ph type="title"/>
          </p:nvPr>
        </p:nvSpPr>
        <p:spPr/>
        <p:txBody>
          <a:bodyPr>
            <a:normAutofit/>
          </a:bodyPr>
          <a:lstStyle/>
          <a:p>
            <a:r>
              <a:rPr lang="en-US" dirty="0">
                <a:solidFill>
                  <a:srgbClr val="196E78"/>
                </a:solidFill>
              </a:rPr>
              <a:t>Example 11.2: Mutually Exclusive</a:t>
            </a:r>
            <a:endParaRPr lang="en-US" strike="sngStrike" dirty="0">
              <a:solidFill>
                <a:srgbClr val="196E78"/>
              </a:solidFill>
            </a:endParaRPr>
          </a:p>
        </p:txBody>
      </p:sp>
      <p:sp>
        <p:nvSpPr>
          <p:cNvPr id="8" name="Content Placeholder 7">
            <a:extLst>
              <a:ext uri="{FF2B5EF4-FFF2-40B4-BE49-F238E27FC236}">
                <a16:creationId xmlns:a16="http://schemas.microsoft.com/office/drawing/2014/main" id="{C89A3A17-1EFE-4D71-B333-634D08C9C01E}"/>
              </a:ext>
            </a:extLst>
          </p:cNvPr>
          <p:cNvSpPr>
            <a:spLocks noGrp="1"/>
          </p:cNvSpPr>
          <p:nvPr>
            <p:ph sz="quarter" idx="12"/>
          </p:nvPr>
        </p:nvSpPr>
        <p:spPr>
          <a:xfrm>
            <a:off x="304799" y="1911352"/>
            <a:ext cx="8745006" cy="2807863"/>
          </a:xfrm>
        </p:spPr>
        <p:txBody>
          <a:bodyPr/>
          <a:lstStyle/>
          <a:p>
            <a:r>
              <a:rPr lang="en-US" sz="2000" dirty="0"/>
              <a:t>Two events </a:t>
            </a:r>
            <a:r>
              <a:rPr lang="en-US" sz="2000" i="1" dirty="0"/>
              <a:t>A </a:t>
            </a:r>
            <a:r>
              <a:rPr lang="en-US" sz="2000" dirty="0"/>
              <a:t>and </a:t>
            </a:r>
            <a:r>
              <a:rPr lang="en-US" sz="2000" i="1" dirty="0"/>
              <a:t>B </a:t>
            </a:r>
            <a:r>
              <a:rPr lang="en-US" sz="2000" dirty="0"/>
              <a:t>are </a:t>
            </a:r>
            <a:r>
              <a:rPr lang="en-US" sz="2000" b="1" dirty="0"/>
              <a:t>mutually exclusive (disjoint) </a:t>
            </a:r>
            <a:r>
              <a:rPr lang="en-US" sz="2000" dirty="0"/>
              <a:t>when it is impossible for both of them to occur simultaneously. In other words, </a:t>
            </a:r>
            <a:r>
              <a:rPr lang="en-US" sz="2000" i="1" dirty="0"/>
              <a:t>P</a:t>
            </a:r>
            <a:r>
              <a:rPr lang="en-US" sz="2000" dirty="0"/>
              <a:t>(</a:t>
            </a:r>
            <a:r>
              <a:rPr lang="en-US" sz="2000" i="1" dirty="0"/>
              <a:t>A </a:t>
            </a:r>
            <a:r>
              <a:rPr lang="en-US" sz="2000" dirty="0"/>
              <a:t>and </a:t>
            </a:r>
            <a:r>
              <a:rPr lang="en-US" sz="2000" i="1" dirty="0"/>
              <a:t>B</a:t>
            </a:r>
            <a:r>
              <a:rPr lang="en-US" sz="2000" dirty="0"/>
              <a:t>) = 0.</a:t>
            </a:r>
          </a:p>
          <a:p>
            <a:r>
              <a:rPr lang="en-US" sz="2000" dirty="0"/>
              <a:t>In this special case, </a:t>
            </a:r>
            <a:r>
              <a:rPr lang="en-US" sz="2000" i="1" dirty="0"/>
              <a:t>P</a:t>
            </a:r>
            <a:r>
              <a:rPr lang="en-US" sz="2000" dirty="0"/>
              <a:t>(</a:t>
            </a:r>
            <a:r>
              <a:rPr lang="en-US" sz="2000" i="1" dirty="0"/>
              <a:t>A </a:t>
            </a:r>
            <a:r>
              <a:rPr lang="en-US" sz="2000" dirty="0"/>
              <a:t>∪ </a:t>
            </a:r>
            <a:r>
              <a:rPr lang="en-US" sz="2000" i="1" dirty="0"/>
              <a:t>B</a:t>
            </a:r>
            <a:r>
              <a:rPr lang="en-US" sz="2000" dirty="0"/>
              <a:t>) = </a:t>
            </a:r>
            <a:r>
              <a:rPr lang="en-US" sz="2000" i="1" dirty="0"/>
              <a:t>P</a:t>
            </a:r>
            <a:r>
              <a:rPr lang="en-US" sz="2000" dirty="0"/>
              <a:t>(</a:t>
            </a:r>
            <a:r>
              <a:rPr lang="en-US" sz="2000" i="1" dirty="0"/>
              <a:t>A</a:t>
            </a:r>
            <a:r>
              <a:rPr lang="en-US" sz="2000" dirty="0"/>
              <a:t>) + </a:t>
            </a:r>
            <a:r>
              <a:rPr lang="en-US" sz="2000" i="1" dirty="0"/>
              <a:t>P</a:t>
            </a:r>
            <a:r>
              <a:rPr lang="en-US" sz="2000" dirty="0"/>
              <a:t>(</a:t>
            </a:r>
            <a:r>
              <a:rPr lang="en-US" sz="2000" i="1" dirty="0"/>
              <a:t>B</a:t>
            </a:r>
            <a:r>
              <a:rPr lang="en-US" sz="2000" dirty="0"/>
              <a:t>).</a:t>
            </a:r>
          </a:p>
        </p:txBody>
      </p:sp>
    </p:spTree>
    <p:extLst>
      <p:ext uri="{BB962C8B-B14F-4D97-AF65-F5344CB8AC3E}">
        <p14:creationId xmlns:p14="http://schemas.microsoft.com/office/powerpoint/2010/main" val="1209017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C684B-84FA-BE14-3F60-6738C0B4B4F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9857AD72-B1BA-62DD-CD31-C701DA7B48EB}"/>
              </a:ext>
            </a:extLst>
          </p:cNvPr>
          <p:cNvSpPr>
            <a:spLocks noGrp="1"/>
          </p:cNvSpPr>
          <p:nvPr>
            <p:ph type="title"/>
          </p:nvPr>
        </p:nvSpPr>
        <p:spPr/>
        <p:txBody>
          <a:bodyPr>
            <a:normAutofit/>
          </a:bodyPr>
          <a:lstStyle/>
          <a:p>
            <a:r>
              <a:rPr lang="en-US" dirty="0">
                <a:solidFill>
                  <a:srgbClr val="196E78"/>
                </a:solidFill>
              </a:rPr>
              <a:t>Example 11.2: Mutually Exclusive</a:t>
            </a:r>
            <a:endParaRPr lang="en-US" strike="sngStrike" dirty="0">
              <a:solidFill>
                <a:srgbClr val="196E78"/>
              </a:solidFill>
            </a:endParaRPr>
          </a:p>
        </p:txBody>
      </p:sp>
      <p:sp>
        <p:nvSpPr>
          <p:cNvPr id="8" name="Content Placeholder 7">
            <a:extLst>
              <a:ext uri="{FF2B5EF4-FFF2-40B4-BE49-F238E27FC236}">
                <a16:creationId xmlns:a16="http://schemas.microsoft.com/office/drawing/2014/main" id="{0CDB7708-41EC-1845-14C2-9C8CCD5260DB}"/>
              </a:ext>
            </a:extLst>
          </p:cNvPr>
          <p:cNvSpPr>
            <a:spLocks noGrp="1"/>
          </p:cNvSpPr>
          <p:nvPr>
            <p:ph sz="quarter" idx="12"/>
          </p:nvPr>
        </p:nvSpPr>
        <p:spPr>
          <a:xfrm>
            <a:off x="304799" y="1911352"/>
            <a:ext cx="8745006" cy="2807863"/>
          </a:xfrm>
        </p:spPr>
        <p:txBody>
          <a:bodyPr/>
          <a:lstStyle/>
          <a:p>
            <a:r>
              <a:rPr lang="en-US" sz="2000" dirty="0"/>
              <a:t>Consider two other people, Chad and Dori and if they have seen a film on the top 100 list.</a:t>
            </a:r>
          </a:p>
          <a:p>
            <a:r>
              <a:rPr lang="en-US" sz="2000" dirty="0"/>
              <a:t>In this case, events </a:t>
            </a:r>
            <a:r>
              <a:rPr lang="en-US" sz="2000" i="1" dirty="0"/>
              <a:t>C </a:t>
            </a:r>
            <a:r>
              <a:rPr lang="en-US" sz="2000" dirty="0"/>
              <a:t>(Chad has seen the movie) and </a:t>
            </a:r>
            <a:r>
              <a:rPr lang="en-US" sz="2000" i="1" dirty="0"/>
              <a:t>D </a:t>
            </a:r>
            <a:r>
              <a:rPr lang="en-US" sz="2000" dirty="0"/>
              <a:t>(</a:t>
            </a:r>
            <a:r>
              <a:rPr lang="en-US" sz="2000" dirty="0" err="1"/>
              <a:t>Dori</a:t>
            </a:r>
            <a:r>
              <a:rPr lang="en-US" sz="2000" dirty="0"/>
              <a:t> has seen the movie) are mutually exclusive, because they have not seen any of the same movies! </a:t>
            </a:r>
          </a:p>
          <a:p>
            <a:r>
              <a:rPr lang="en-US" sz="2000" dirty="0"/>
              <a:t>What is  </a:t>
            </a:r>
            <a:r>
              <a:rPr lang="en-US" sz="2000" i="1" dirty="0"/>
              <a:t>P</a:t>
            </a:r>
            <a:r>
              <a:rPr lang="en-US" sz="2000" dirty="0"/>
              <a:t>(</a:t>
            </a:r>
            <a:r>
              <a:rPr lang="en-US" sz="2000" i="1" dirty="0"/>
              <a:t>C </a:t>
            </a:r>
            <a:r>
              <a:rPr lang="en-US" sz="2000" dirty="0"/>
              <a:t>∪ </a:t>
            </a:r>
            <a:r>
              <a:rPr lang="en-US" sz="2000" i="1" dirty="0"/>
              <a:t>D</a:t>
            </a:r>
            <a:r>
              <a:rPr lang="en-US" sz="2000" dirty="0"/>
              <a:t>)?</a:t>
            </a:r>
          </a:p>
        </p:txBody>
      </p:sp>
      <p:pic>
        <p:nvPicPr>
          <p:cNvPr id="9" name="Picture Placeholder 8" descr="A table and a Venn diagram compare the list of top 100 films seen by Chad and Dori. The table has three rows and three columns. The column headers are Dori Yes, Dori No, and Total. The table data reads: Row 1: Chad Yes: Dori Yes, 0; Dori No, 20; Total, 20. Row 1: Chad No: Dori Yes, 40; Dori No, 40; Total, 80. Row 3: Total: Dori Yes, 40; Dori No, 60; Total, 100.&#10;To the right of the table, is a Venn diagram. Two circles representing, Chad Yes and Dori Yes are inside a rectangle. The circle representing Chad yes is labeled with a value, 20 and the circle representing Dori yes is labeled with a value, 40. Below the circles, at the center is the value, 40 which represents the number of films which both Chad and Dori have not seen.">
            <a:extLst>
              <a:ext uri="{FF2B5EF4-FFF2-40B4-BE49-F238E27FC236}">
                <a16:creationId xmlns:a16="http://schemas.microsoft.com/office/drawing/2014/main" id="{E77D4B55-4394-79C6-A324-918421564297}"/>
              </a:ext>
            </a:extLst>
          </p:cNvPr>
          <p:cNvPicPr>
            <a:picLocks noGrp="1" noChangeAspect="1"/>
          </p:cNvPicPr>
          <p:nvPr>
            <p:ph type="pic" sz="quarter" idx="13"/>
          </p:nvPr>
        </p:nvPicPr>
        <p:blipFill>
          <a:blip r:embed="rId3" cstate="print"/>
          <a:stretch>
            <a:fillRect/>
          </a:stretch>
        </p:blipFill>
        <p:spPr>
          <a:xfrm>
            <a:off x="1991570" y="4795110"/>
            <a:ext cx="5478017" cy="1376037"/>
          </a:xfrm>
          <a:prstGeom prst="rect">
            <a:avLst/>
          </a:prstGeom>
          <a:noFill/>
          <a:ln>
            <a:noFill/>
          </a:ln>
        </p:spPr>
      </p:pic>
    </p:spTree>
    <p:extLst>
      <p:ext uri="{BB962C8B-B14F-4D97-AF65-F5344CB8AC3E}">
        <p14:creationId xmlns:p14="http://schemas.microsoft.com/office/powerpoint/2010/main" val="508993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a:xfrm>
            <a:off x="304800" y="620885"/>
            <a:ext cx="8534400" cy="1138425"/>
          </a:xfrm>
        </p:spPr>
        <p:txBody>
          <a:bodyPr>
            <a:normAutofit/>
          </a:bodyPr>
          <a:lstStyle/>
          <a:p>
            <a:endParaRPr lang="en-US" b="0" dirty="0"/>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xfrm>
            <a:off x="304800" y="1867876"/>
            <a:ext cx="8534400" cy="4412713"/>
          </a:xfrm>
          <a:prstGeom prst="rect">
            <a:avLst/>
          </a:prstGeom>
        </p:spPr>
        <p:txBody>
          <a:bodyPr/>
          <a:lstStyle/>
          <a:p>
            <a:pPr marL="0" indent="0">
              <a:buNone/>
            </a:pPr>
            <a:r>
              <a:rPr lang="en-US" sz="4800" dirty="0"/>
              <a:t>Exploration: Ice Cream Prices</a:t>
            </a:r>
          </a:p>
        </p:txBody>
      </p:sp>
    </p:spTree>
    <p:extLst>
      <p:ext uri="{BB962C8B-B14F-4D97-AF65-F5344CB8AC3E}">
        <p14:creationId xmlns:p14="http://schemas.microsoft.com/office/powerpoint/2010/main" val="121920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B2C4-C1AB-B6BE-4086-C84B8C722D38}"/>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FE6080F5-F60C-1606-6690-875F20182065}"/>
              </a:ext>
            </a:extLst>
          </p:cNvPr>
          <p:cNvSpPr>
            <a:spLocks noGrp="1"/>
          </p:cNvSpPr>
          <p:nvPr>
            <p:ph type="sldNum" sz="quarter" idx="10"/>
          </p:nvPr>
        </p:nvSpPr>
        <p:spPr/>
        <p:txBody>
          <a:bodyPr/>
          <a:lstStyle/>
          <a:p>
            <a:fld id="{67B19427-F580-D146-B60E-4CADEE75497F}" type="slidenum">
              <a:rPr lang="en-US" smtClean="0"/>
              <a:pPr/>
              <a:t>37</a:t>
            </a:fld>
            <a:endParaRPr lang="en-US" dirty="0"/>
          </a:p>
        </p:txBody>
      </p:sp>
      <p:sp>
        <p:nvSpPr>
          <p:cNvPr id="4" name="Footer Placeholder 3">
            <a:extLst>
              <a:ext uri="{FF2B5EF4-FFF2-40B4-BE49-F238E27FC236}">
                <a16:creationId xmlns:a16="http://schemas.microsoft.com/office/drawing/2014/main" id="{AA3DC2ED-28E9-1B6B-15A3-9422CDA47EC1}"/>
              </a:ext>
            </a:extLst>
          </p:cNvPr>
          <p:cNvSpPr>
            <a:spLocks noGrp="1"/>
          </p:cNvSpPr>
          <p:nvPr>
            <p:ph type="ftr" sz="quarter" idx="11"/>
          </p:nvPr>
        </p:nvSpPr>
        <p:spPr/>
        <p:txBody>
          <a:bodyPr/>
          <a:lstStyle/>
          <a:p>
            <a:r>
              <a:rPr lang="en-US"/>
              <a:t>Copyright ©2020 John Wiley &amp; Sons, Inc. </a:t>
            </a:r>
            <a:endParaRPr lang="en-US" dirty="0"/>
          </a:p>
        </p:txBody>
      </p:sp>
      <p:sp>
        <p:nvSpPr>
          <p:cNvPr id="5" name="Content Placeholder 4">
            <a:extLst>
              <a:ext uri="{FF2B5EF4-FFF2-40B4-BE49-F238E27FC236}">
                <a16:creationId xmlns:a16="http://schemas.microsoft.com/office/drawing/2014/main" id="{6E450C47-CD01-0510-AF12-26AA3D633AA8}"/>
              </a:ext>
            </a:extLst>
          </p:cNvPr>
          <p:cNvSpPr>
            <a:spLocks noGrp="1"/>
          </p:cNvSpPr>
          <p:nvPr>
            <p:ph sz="quarter" idx="12"/>
          </p:nvPr>
        </p:nvSpPr>
        <p:spPr/>
        <p:txBody>
          <a:bodyPr/>
          <a:lstStyle/>
          <a:p>
            <a:endParaRPr lang="en-US"/>
          </a:p>
        </p:txBody>
      </p:sp>
      <p:graphicFrame>
        <p:nvGraphicFramePr>
          <p:cNvPr id="6" name="Table Placeholder 12">
            <a:extLst>
              <a:ext uri="{FF2B5EF4-FFF2-40B4-BE49-F238E27FC236}">
                <a16:creationId xmlns:a16="http://schemas.microsoft.com/office/drawing/2014/main" id="{CE996C35-8BDA-F463-621E-CAB0A6059A53}"/>
              </a:ext>
            </a:extLst>
          </p:cNvPr>
          <p:cNvGraphicFramePr>
            <a:graphicFrameLocks/>
          </p:cNvGraphicFramePr>
          <p:nvPr>
            <p:extLst>
              <p:ext uri="{D42A27DB-BD31-4B8C-83A1-F6EECF244321}">
                <p14:modId xmlns:p14="http://schemas.microsoft.com/office/powerpoint/2010/main" val="1114045904"/>
              </p:ext>
            </p:extLst>
          </p:nvPr>
        </p:nvGraphicFramePr>
        <p:xfrm>
          <a:off x="1187550" y="2786144"/>
          <a:ext cx="6768900" cy="2196935"/>
        </p:xfrm>
        <a:graphic>
          <a:graphicData uri="http://schemas.openxmlformats.org/drawingml/2006/table">
            <a:tbl>
              <a:tblPr firstRow="1" bandRow="1">
                <a:tableStyleId>{5940675A-B579-460E-94D1-54222C63F5DA}</a:tableStyleId>
              </a:tblPr>
              <a:tblGrid>
                <a:gridCol w="1124535">
                  <a:extLst>
                    <a:ext uri="{9D8B030D-6E8A-4147-A177-3AD203B41FA5}">
                      <a16:colId xmlns:a16="http://schemas.microsoft.com/office/drawing/2014/main" val="2534789551"/>
                    </a:ext>
                  </a:extLst>
                </a:gridCol>
                <a:gridCol w="1124535">
                  <a:extLst>
                    <a:ext uri="{9D8B030D-6E8A-4147-A177-3AD203B41FA5}">
                      <a16:colId xmlns:a16="http://schemas.microsoft.com/office/drawing/2014/main" val="1754624876"/>
                    </a:ext>
                  </a:extLst>
                </a:gridCol>
                <a:gridCol w="1124535">
                  <a:extLst>
                    <a:ext uri="{9D8B030D-6E8A-4147-A177-3AD203B41FA5}">
                      <a16:colId xmlns:a16="http://schemas.microsoft.com/office/drawing/2014/main" val="473056397"/>
                    </a:ext>
                  </a:extLst>
                </a:gridCol>
                <a:gridCol w="1124535">
                  <a:extLst>
                    <a:ext uri="{9D8B030D-6E8A-4147-A177-3AD203B41FA5}">
                      <a16:colId xmlns:a16="http://schemas.microsoft.com/office/drawing/2014/main" val="672028909"/>
                    </a:ext>
                  </a:extLst>
                </a:gridCol>
                <a:gridCol w="1135380">
                  <a:extLst>
                    <a:ext uri="{9D8B030D-6E8A-4147-A177-3AD203B41FA5}">
                      <a16:colId xmlns:a16="http://schemas.microsoft.com/office/drawing/2014/main" val="2723188368"/>
                    </a:ext>
                  </a:extLst>
                </a:gridCol>
                <a:gridCol w="1135380">
                  <a:extLst>
                    <a:ext uri="{9D8B030D-6E8A-4147-A177-3AD203B41FA5}">
                      <a16:colId xmlns:a16="http://schemas.microsoft.com/office/drawing/2014/main" val="3923690474"/>
                    </a:ext>
                  </a:extLst>
                </a:gridCol>
              </a:tblGrid>
              <a:tr h="145517">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(1, 1) 11</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(1, 2) 21</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(1, 3) 31</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(1, 4) 41</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(1, 5) 51</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(1, 6) 61</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86225947"/>
                  </a:ext>
                </a:extLst>
              </a:tr>
              <a:tr h="366235">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(2, 1) 21</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(2, 2) 22</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(2, 3) 32</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(2, 4) 42</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(2, 5) 52</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(2, 6) 62</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28074181"/>
                  </a:ext>
                </a:extLst>
              </a:tr>
              <a:tr h="366235">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(3, 1) 31</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(3, 2) 32</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(3, 3) 33</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(3, 4) 43</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(3, 5) 53</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(3, 6) 63</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74513295"/>
                  </a:ext>
                </a:extLst>
              </a:tr>
              <a:tr h="366235">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(4, 1) 41</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(4, 2) 42</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(4, 3) 43</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(4, 4) 44</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(4, 5) 54</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(4, 6) 64</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66083573"/>
                  </a:ext>
                </a:extLst>
              </a:tr>
              <a:tr h="366235">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(5, 1) 51</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(5, 2) 52</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(5, 3) 53</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(5, 4) 54</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(5, 5) 55</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(5, 6) 65</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36548357"/>
                  </a:ext>
                </a:extLst>
              </a:tr>
              <a:tr h="366235">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(6, 1) 61</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(6, 2) 62</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(6, 3) 63</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(6, 4) 64</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dirty="0">
                          <a:solidFill>
                            <a:schemeClr val="accent1"/>
                          </a:solidFill>
                          <a:highlight>
                            <a:srgbClr val="00FFFF"/>
                          </a:highlight>
                          <a:latin typeface="Times New Roman" panose="02020603050405020304" pitchFamily="18" charset="0"/>
                          <a:cs typeface="Times New Roman" panose="02020603050405020304" pitchFamily="18" charset="0"/>
                        </a:rPr>
                        <a:t>(6, 5) 65</a:t>
                      </a:r>
                      <a:r>
                        <a:rPr lang="en-US" b="1" strike="noStrike" dirty="0">
                          <a:solidFill>
                            <a:schemeClr val="accent1"/>
                          </a:solidFill>
                          <a:highlight>
                            <a:srgbClr val="00FFFF"/>
                          </a:highlight>
                          <a:latin typeface="Times New Roman" panose="02020603050405020304" pitchFamily="18" charset="0"/>
                          <a:cs typeface="Times New Roman" panose="02020603050405020304" pitchFamily="18" charset="0"/>
                        </a:rPr>
                        <a:t>¢</a:t>
                      </a:r>
                      <a:endParaRPr lang="en-US" b="1" strike="sngStrike" dirty="0">
                        <a:solidFill>
                          <a:schemeClr val="accent1"/>
                        </a:solidFill>
                        <a:highlight>
                          <a:srgbClr val="00FFFF"/>
                        </a:highlight>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0" dirty="0">
                          <a:solidFill>
                            <a:schemeClr val="tx1"/>
                          </a:solidFill>
                          <a:latin typeface="Times New Roman" panose="02020603050405020304" pitchFamily="18" charset="0"/>
                          <a:cs typeface="Times New Roman" panose="02020603050405020304" pitchFamily="18" charset="0"/>
                        </a:rPr>
                        <a:t>(6, 6) 66</a:t>
                      </a:r>
                      <a:r>
                        <a:rPr lang="en-US" b="0" strike="noStrike" dirty="0">
                          <a:solidFill>
                            <a:schemeClr val="tx1"/>
                          </a:solidFill>
                          <a:latin typeface="Times New Roman" panose="02020603050405020304" pitchFamily="18" charset="0"/>
                          <a:cs typeface="Times New Roman" panose="02020603050405020304" pitchFamily="18" charset="0"/>
                        </a:rPr>
                        <a:t>¢</a:t>
                      </a:r>
                      <a:endParaRPr lang="en-US" b="0" strike="sngStrike"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67491988"/>
                  </a:ext>
                </a:extLst>
              </a:tr>
            </a:tbl>
          </a:graphicData>
        </a:graphic>
      </p:graphicFrame>
    </p:spTree>
    <p:extLst>
      <p:ext uri="{BB962C8B-B14F-4D97-AF65-F5344CB8AC3E}">
        <p14:creationId xmlns:p14="http://schemas.microsoft.com/office/powerpoint/2010/main" val="2089300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a:xfrm>
            <a:off x="304800" y="620885"/>
            <a:ext cx="8534400" cy="1138425"/>
          </a:xfrm>
        </p:spPr>
        <p:txBody>
          <a:bodyPr>
            <a:normAutofit/>
          </a:bodyPr>
          <a:lstStyle/>
          <a:p>
            <a:r>
              <a:rPr lang="en-US" dirty="0">
                <a:solidFill>
                  <a:srgbClr val="196E78"/>
                </a:solidFill>
              </a:rPr>
              <a:t>Section 11.3</a:t>
            </a:r>
            <a:endParaRPr lang="en-US" b="0" strike="sngStrike" dirty="0">
              <a:solidFill>
                <a:srgbClr val="196E78"/>
              </a:solidFill>
            </a:endParaRPr>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xfrm>
            <a:off x="304800" y="1867876"/>
            <a:ext cx="8534400" cy="4412713"/>
          </a:xfrm>
          <a:prstGeom prst="rect">
            <a:avLst/>
          </a:prstGeom>
        </p:spPr>
        <p:txBody>
          <a:bodyPr/>
          <a:lstStyle/>
          <a:p>
            <a:pPr marL="0" indent="0">
              <a:buNone/>
            </a:pPr>
            <a:r>
              <a:rPr lang="en-US" sz="6600" dirty="0">
                <a:solidFill>
                  <a:srgbClr val="00007F"/>
                </a:solidFill>
              </a:rPr>
              <a:t>Conditional Probability and Independence</a:t>
            </a:r>
          </a:p>
        </p:txBody>
      </p:sp>
    </p:spTree>
    <p:extLst>
      <p:ext uri="{BB962C8B-B14F-4D97-AF65-F5344CB8AC3E}">
        <p14:creationId xmlns:p14="http://schemas.microsoft.com/office/powerpoint/2010/main" val="3135461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p:txBody>
          <a:bodyPr>
            <a:normAutofit/>
          </a:bodyPr>
          <a:lstStyle/>
          <a:p>
            <a:r>
              <a:rPr lang="en-US" dirty="0">
                <a:solidFill>
                  <a:srgbClr val="196E78"/>
                </a:solidFill>
              </a:rPr>
              <a:t>Example 11.3: Watching Films </a:t>
            </a:r>
            <a:r>
              <a:rPr lang="en-US" sz="2000" b="0" dirty="0">
                <a:solidFill>
                  <a:srgbClr val="196E78"/>
                </a:solidFill>
              </a:rPr>
              <a:t>(1 of 2)</a:t>
            </a:r>
            <a:endParaRPr lang="en-US" sz="2000" strike="sngStrike" dirty="0">
              <a:solidFill>
                <a:srgbClr val="196E78"/>
              </a:solidFill>
            </a:endParaRPr>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xfrm>
            <a:off x="304800" y="1911350"/>
            <a:ext cx="8534400" cy="2959655"/>
          </a:xfrm>
          <a:prstGeom prst="rect">
            <a:avLst/>
          </a:prstGeom>
        </p:spPr>
        <p:txBody>
          <a:bodyPr/>
          <a:lstStyle/>
          <a:p>
            <a:r>
              <a:rPr lang="en-US" sz="2800" dirty="0"/>
              <a:t>Remember our breakdown of how many films Beth and Allan have seen from a list of the top 100 films ever made.</a:t>
            </a:r>
          </a:p>
          <a:p>
            <a:r>
              <a:rPr lang="en-US" sz="2800" dirty="0"/>
              <a:t>Suppose again that one of these 100 films is chosen at random.</a:t>
            </a:r>
          </a:p>
        </p:txBody>
      </p:sp>
      <p:sp>
        <p:nvSpPr>
          <p:cNvPr id="5" name="Table Placeholder 4">
            <a:extLst>
              <a:ext uri="{FF2B5EF4-FFF2-40B4-BE49-F238E27FC236}">
                <a16:creationId xmlns:a16="http://schemas.microsoft.com/office/drawing/2014/main" id="{73BC33F7-ADCE-FBF4-A545-CEB4353478A0}"/>
              </a:ext>
            </a:extLst>
          </p:cNvPr>
          <p:cNvSpPr>
            <a:spLocks noGrp="1"/>
          </p:cNvSpPr>
          <p:nvPr>
            <p:ph type="tbl" sz="quarter" idx="14"/>
          </p:nvPr>
        </p:nvSpPr>
        <p:spPr/>
        <p:txBody>
          <a:bodyPr/>
          <a:lstStyle/>
          <a:p>
            <a:endParaRPr lang="en-US"/>
          </a:p>
        </p:txBody>
      </p:sp>
      <p:graphicFrame>
        <p:nvGraphicFramePr>
          <p:cNvPr id="6" name="Table Placeholder 7">
            <a:extLst>
              <a:ext uri="{FF2B5EF4-FFF2-40B4-BE49-F238E27FC236}">
                <a16:creationId xmlns:a16="http://schemas.microsoft.com/office/drawing/2014/main" id="{1EB5D8AD-1325-B26B-D5DB-BC76AB947790}"/>
              </a:ext>
            </a:extLst>
          </p:cNvPr>
          <p:cNvGraphicFramePr>
            <a:graphicFrameLocks/>
          </p:cNvGraphicFramePr>
          <p:nvPr>
            <p:extLst>
              <p:ext uri="{D42A27DB-BD31-4B8C-83A1-F6EECF244321}">
                <p14:modId xmlns:p14="http://schemas.microsoft.com/office/powerpoint/2010/main" val="2052751796"/>
              </p:ext>
            </p:extLst>
          </p:nvPr>
        </p:nvGraphicFramePr>
        <p:xfrm>
          <a:off x="1828800" y="4977275"/>
          <a:ext cx="5486400" cy="1259840"/>
        </p:xfrm>
        <a:graphic>
          <a:graphicData uri="http://schemas.openxmlformats.org/drawingml/2006/table">
            <a:tbl>
              <a:tblPr firstRow="1" bandRow="1">
                <a:tableStyleId>{B301B821-A1FF-4177-AEE7-76D212191A09}</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154159">
                <a:tc>
                  <a:txBody>
                    <a:bodyPr/>
                    <a:lstStyle/>
                    <a:p>
                      <a:pPr marL="0" marR="0" fontAlgn="auto">
                        <a:lnSpc>
                          <a:spcPct val="100000"/>
                        </a:lnSpc>
                        <a:spcBef>
                          <a:spcPts val="0"/>
                        </a:spcBef>
                        <a:spcAft>
                          <a:spcPts val="0"/>
                        </a:spcAft>
                      </a:pPr>
                      <a:endParaRPr lang="en-US" sz="14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Beth Yes</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Beth No</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Total</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nSpc>
                          <a:spcPct val="100000"/>
                        </a:lnSpc>
                        <a:spcBef>
                          <a:spcPts val="0"/>
                        </a:spcBef>
                        <a:spcAft>
                          <a:spcPts val="0"/>
                        </a:spcAft>
                        <a:tabLst>
                          <a:tab pos="86360" algn="l"/>
                          <a:tab pos="1124585" algn="l"/>
                        </a:tabLst>
                      </a:pPr>
                      <a:r>
                        <a:rPr lang="en-GB" sz="1400" dirty="0"/>
                        <a:t>Allan Yes</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42</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6</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48</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nSpc>
                          <a:spcPct val="100000"/>
                        </a:lnSpc>
                        <a:spcBef>
                          <a:spcPts val="0"/>
                        </a:spcBef>
                        <a:spcAft>
                          <a:spcPts val="0"/>
                        </a:spcAft>
                        <a:tabLst>
                          <a:tab pos="86360" algn="l"/>
                          <a:tab pos="1124585" algn="l"/>
                        </a:tabLst>
                      </a:pPr>
                      <a:r>
                        <a:rPr lang="en-GB" sz="1400" dirty="0"/>
                        <a:t>Allan No</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17</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35</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52</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04707">
                <a:tc>
                  <a:txBody>
                    <a:bodyPr/>
                    <a:lstStyle/>
                    <a:p>
                      <a:pPr marL="0" marR="0">
                        <a:lnSpc>
                          <a:spcPct val="100000"/>
                        </a:lnSpc>
                        <a:spcBef>
                          <a:spcPts val="0"/>
                        </a:spcBef>
                        <a:spcAft>
                          <a:spcPts val="0"/>
                        </a:spcAft>
                        <a:tabLst>
                          <a:tab pos="86360" algn="l"/>
                          <a:tab pos="1124585" algn="l"/>
                        </a:tabLst>
                      </a:pPr>
                      <a:r>
                        <a:rPr lang="en-GB" sz="1400" dirty="0"/>
                        <a:t>Total</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59</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41</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100</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63681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u="sng" dirty="0">
                <a:solidFill>
                  <a:schemeClr val="accent1"/>
                </a:solidFill>
              </a:rPr>
              <a:t>Meaning of Probability</a:t>
            </a:r>
          </a:p>
        </p:txBody>
      </p:sp>
      <p:sp>
        <p:nvSpPr>
          <p:cNvPr id="3" name="Content Placeholder 2" descr="This diagram shows the six steps of a statistical investigation. Step 1 is to ask a research question. This is the step where the researchers formulate their hypotheses. In Step 2, researchers design a study and collect data they think will help them answer the research question. Once data has been collected, the researchers move to Step 3, where they explore the data in preparation for Step 4 where they draw inferences from the data. At this stage, researchers may compute the significance of the statisics they calculate from the data, or they may use the statistics t"/>
          <p:cNvSpPr>
            <a:spLocks noGrp="1"/>
          </p:cNvSpPr>
          <p:nvPr>
            <p:ph idx="1"/>
          </p:nvPr>
        </p:nvSpPr>
        <p:spPr>
          <a:xfrm>
            <a:off x="457200" y="1371600"/>
            <a:ext cx="7696200" cy="5181600"/>
          </a:xfrm>
        </p:spPr>
        <p:txBody>
          <a:bodyPr>
            <a:normAutofit/>
          </a:bodyPr>
          <a:lstStyle/>
          <a:p>
            <a:endParaRPr lang="en-US" sz="2400" dirty="0"/>
          </a:p>
          <a:p>
            <a:endParaRPr lang="en-US" sz="2400" dirty="0"/>
          </a:p>
          <a:p>
            <a:endParaRPr lang="en-US" sz="2400" dirty="0"/>
          </a:p>
          <a:p>
            <a:endParaRPr lang="en-US" sz="2400" dirty="0"/>
          </a:p>
          <a:p>
            <a:pPr marL="114300" indent="0">
              <a:buNone/>
            </a:pPr>
            <a:endParaRPr lang="en-US" sz="2400" dirty="0"/>
          </a:p>
          <a:p>
            <a:r>
              <a:rPr lang="en-US" sz="2400" b="1" u="sng" dirty="0"/>
              <a:t>Math statement</a:t>
            </a:r>
            <a:r>
              <a:rPr lang="en-US" sz="2400" dirty="0"/>
              <a:t>: </a:t>
            </a:r>
            <a:r>
              <a:rPr lang="en-US" sz="2400" i="1" dirty="0"/>
              <a:t>“The probability of winning with the switch strategy is about 2/3.”</a:t>
            </a:r>
          </a:p>
          <a:p>
            <a:r>
              <a:rPr lang="en-US" sz="2400" b="1" u="sng" dirty="0"/>
              <a:t>Meaning</a:t>
            </a:r>
            <a:r>
              <a:rPr lang="en-US" sz="2400" dirty="0"/>
              <a:t>: If we play the cars/goats game a very large number of times using the switch strategy each time, then, in the long run, the overall proportion of games in which we win the car will approach 2/3.</a:t>
            </a:r>
          </a:p>
        </p:txBody>
      </p:sp>
      <p:pic>
        <p:nvPicPr>
          <p:cNvPr id="4" name="Picture 3">
            <a:extLst>
              <a:ext uri="{FF2B5EF4-FFF2-40B4-BE49-F238E27FC236}">
                <a16:creationId xmlns:a16="http://schemas.microsoft.com/office/drawing/2014/main" id="{AA34400F-D445-B44E-8DFA-8B9572633D04}"/>
              </a:ext>
            </a:extLst>
          </p:cNvPr>
          <p:cNvPicPr>
            <a:picLocks noChangeAspect="1"/>
          </p:cNvPicPr>
          <p:nvPr/>
        </p:nvPicPr>
        <p:blipFill>
          <a:blip r:embed="rId3"/>
          <a:stretch>
            <a:fillRect/>
          </a:stretch>
        </p:blipFill>
        <p:spPr>
          <a:xfrm>
            <a:off x="1543050" y="1371600"/>
            <a:ext cx="5524500" cy="2057400"/>
          </a:xfrm>
          <a:prstGeom prst="rect">
            <a:avLst/>
          </a:prstGeom>
        </p:spPr>
      </p:pic>
    </p:spTree>
    <p:extLst>
      <p:ext uri="{BB962C8B-B14F-4D97-AF65-F5344CB8AC3E}">
        <p14:creationId xmlns:p14="http://schemas.microsoft.com/office/powerpoint/2010/main" val="3879112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p:txBody>
          <a:bodyPr>
            <a:normAutofit/>
          </a:bodyPr>
          <a:lstStyle/>
          <a:p>
            <a:r>
              <a:rPr lang="en-US" dirty="0">
                <a:solidFill>
                  <a:srgbClr val="196E78"/>
                </a:solidFill>
              </a:rPr>
              <a:t>Example 11.3: Watching Films </a:t>
            </a:r>
            <a:r>
              <a:rPr lang="en-US" sz="2000" b="0" dirty="0">
                <a:solidFill>
                  <a:srgbClr val="196E78"/>
                </a:solidFill>
              </a:rPr>
              <a:t>(2 of 2)</a:t>
            </a:r>
            <a:endParaRPr lang="en-US" strike="sngStrike" dirty="0">
              <a:solidFill>
                <a:srgbClr val="196E78"/>
              </a:solidFill>
            </a:endParaRPr>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xfrm>
            <a:off x="304800" y="1911350"/>
            <a:ext cx="8534400" cy="3035550"/>
          </a:xfrm>
          <a:prstGeom prst="rect">
            <a:avLst/>
          </a:prstGeom>
        </p:spPr>
        <p:txBody>
          <a:bodyPr/>
          <a:lstStyle/>
          <a:p>
            <a:r>
              <a:rPr lang="en-US" sz="2400" dirty="0"/>
              <a:t>If a film from the list is chosen at random, the probability Beth had seen it is 59/100 </a:t>
            </a:r>
            <a:r>
              <a:rPr lang="en-US" sz="2400" i="1" dirty="0"/>
              <a:t>or </a:t>
            </a:r>
            <a:r>
              <a:rPr lang="en-US" sz="2400" dirty="0"/>
              <a:t>P(B) = 0.59 where </a:t>
            </a:r>
            <a:r>
              <a:rPr lang="en-US" sz="2400" i="1" dirty="0"/>
              <a:t>B</a:t>
            </a:r>
            <a:r>
              <a:rPr lang="en-US" sz="2400" dirty="0"/>
              <a:t> is the event Beth has seen the film.</a:t>
            </a:r>
          </a:p>
          <a:p>
            <a:r>
              <a:rPr lang="en-US" sz="2400" dirty="0"/>
              <a:t>But now suppose you are told that the film that has been randomly chosen has been seen by Allan.</a:t>
            </a:r>
          </a:p>
          <a:p>
            <a:r>
              <a:rPr lang="en-US" sz="2400" dirty="0"/>
              <a:t>Does this change the probability that Beth has seen it? Is Beth more or less likely to have seen the film?</a:t>
            </a:r>
          </a:p>
        </p:txBody>
      </p:sp>
      <p:sp>
        <p:nvSpPr>
          <p:cNvPr id="5" name="Table Placeholder 4">
            <a:extLst>
              <a:ext uri="{FF2B5EF4-FFF2-40B4-BE49-F238E27FC236}">
                <a16:creationId xmlns:a16="http://schemas.microsoft.com/office/drawing/2014/main" id="{34ED14C5-F91D-E1B1-F33E-4FD5ED56D7BC}"/>
              </a:ext>
            </a:extLst>
          </p:cNvPr>
          <p:cNvSpPr>
            <a:spLocks noGrp="1"/>
          </p:cNvSpPr>
          <p:nvPr>
            <p:ph type="tbl" sz="quarter" idx="14"/>
          </p:nvPr>
        </p:nvSpPr>
        <p:spPr/>
        <p:txBody>
          <a:bodyPr/>
          <a:lstStyle/>
          <a:p>
            <a:endParaRPr lang="en-US"/>
          </a:p>
        </p:txBody>
      </p:sp>
      <p:graphicFrame>
        <p:nvGraphicFramePr>
          <p:cNvPr id="6" name="Table Placeholder 7">
            <a:extLst>
              <a:ext uri="{FF2B5EF4-FFF2-40B4-BE49-F238E27FC236}">
                <a16:creationId xmlns:a16="http://schemas.microsoft.com/office/drawing/2014/main" id="{E26F3EB4-D94F-9C7E-1E89-E0901F23A634}"/>
              </a:ext>
            </a:extLst>
          </p:cNvPr>
          <p:cNvGraphicFramePr>
            <a:graphicFrameLocks/>
          </p:cNvGraphicFramePr>
          <p:nvPr>
            <p:extLst>
              <p:ext uri="{D42A27DB-BD31-4B8C-83A1-F6EECF244321}">
                <p14:modId xmlns:p14="http://schemas.microsoft.com/office/powerpoint/2010/main" val="2748253418"/>
              </p:ext>
            </p:extLst>
          </p:nvPr>
        </p:nvGraphicFramePr>
        <p:xfrm>
          <a:off x="3054100" y="4845197"/>
          <a:ext cx="5486400" cy="1259840"/>
        </p:xfrm>
        <a:graphic>
          <a:graphicData uri="http://schemas.openxmlformats.org/drawingml/2006/table">
            <a:tbl>
              <a:tblPr firstRow="1" bandRow="1">
                <a:tableStyleId>{B301B821-A1FF-4177-AEE7-76D212191A09}</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154159">
                <a:tc>
                  <a:txBody>
                    <a:bodyPr/>
                    <a:lstStyle/>
                    <a:p>
                      <a:pPr marL="0" marR="0" fontAlgn="auto">
                        <a:lnSpc>
                          <a:spcPct val="100000"/>
                        </a:lnSpc>
                        <a:spcBef>
                          <a:spcPts val="0"/>
                        </a:spcBef>
                        <a:spcAft>
                          <a:spcPts val="0"/>
                        </a:spcAft>
                      </a:pPr>
                      <a:endParaRPr lang="en-US" sz="14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Beth Yes</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Beth No</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Total</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nSpc>
                          <a:spcPct val="100000"/>
                        </a:lnSpc>
                        <a:spcBef>
                          <a:spcPts val="0"/>
                        </a:spcBef>
                        <a:spcAft>
                          <a:spcPts val="0"/>
                        </a:spcAft>
                        <a:tabLst>
                          <a:tab pos="86360" algn="l"/>
                          <a:tab pos="1124585" algn="l"/>
                        </a:tabLst>
                      </a:pPr>
                      <a:r>
                        <a:rPr lang="en-GB" sz="1400" dirty="0"/>
                        <a:t>Allan Yes</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42</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6</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48</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nSpc>
                          <a:spcPct val="100000"/>
                        </a:lnSpc>
                        <a:spcBef>
                          <a:spcPts val="0"/>
                        </a:spcBef>
                        <a:spcAft>
                          <a:spcPts val="0"/>
                        </a:spcAft>
                        <a:tabLst>
                          <a:tab pos="86360" algn="l"/>
                          <a:tab pos="1124585" algn="l"/>
                        </a:tabLst>
                      </a:pPr>
                      <a:r>
                        <a:rPr lang="en-GB" sz="1400" dirty="0"/>
                        <a:t>Allan No</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17</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35</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52</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04707">
                <a:tc>
                  <a:txBody>
                    <a:bodyPr/>
                    <a:lstStyle/>
                    <a:p>
                      <a:pPr marL="0" marR="0">
                        <a:lnSpc>
                          <a:spcPct val="100000"/>
                        </a:lnSpc>
                        <a:spcBef>
                          <a:spcPts val="0"/>
                        </a:spcBef>
                        <a:spcAft>
                          <a:spcPts val="0"/>
                        </a:spcAft>
                        <a:tabLst>
                          <a:tab pos="86360" algn="l"/>
                          <a:tab pos="1124585" algn="l"/>
                        </a:tabLst>
                      </a:pPr>
                      <a:r>
                        <a:rPr lang="en-GB" sz="1400" dirty="0"/>
                        <a:t>Total</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59</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41</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100</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61410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p:txBody>
          <a:bodyPr>
            <a:normAutofit fontScale="90000"/>
          </a:bodyPr>
          <a:lstStyle/>
          <a:p>
            <a:r>
              <a:rPr lang="en-US" dirty="0">
                <a:solidFill>
                  <a:srgbClr val="196E78"/>
                </a:solidFill>
              </a:rPr>
              <a:t>Example 11.3: Conditional Probability </a:t>
            </a:r>
            <a:r>
              <a:rPr lang="en-US" sz="2000" b="0" dirty="0">
                <a:solidFill>
                  <a:srgbClr val="196E78"/>
                </a:solidFill>
              </a:rPr>
              <a:t>(1 of 2)</a:t>
            </a:r>
            <a:endParaRPr lang="en-US" dirty="0">
              <a:solidFill>
                <a:srgbClr val="196E78"/>
              </a:solidFill>
            </a:endParaRPr>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xfrm>
            <a:off x="304800" y="1911349"/>
            <a:ext cx="8593215" cy="3263236"/>
          </a:xfrm>
          <a:prstGeom prst="rect">
            <a:avLst/>
          </a:prstGeom>
        </p:spPr>
        <p:txBody>
          <a:bodyPr/>
          <a:lstStyle/>
          <a:p>
            <a:r>
              <a:rPr lang="en-US" sz="2200" dirty="0"/>
              <a:t>The </a:t>
            </a:r>
            <a:r>
              <a:rPr lang="en-US" sz="2200" b="1" dirty="0"/>
              <a:t>conditional probability </a:t>
            </a:r>
            <a:r>
              <a:rPr lang="en-US" sz="2200" dirty="0"/>
              <a:t>of </a:t>
            </a:r>
            <a:r>
              <a:rPr lang="en-US" sz="2200" i="1" dirty="0"/>
              <a:t>B </a:t>
            </a:r>
            <a:r>
              <a:rPr lang="en-US" sz="2200" dirty="0"/>
              <a:t>given </a:t>
            </a:r>
            <a:r>
              <a:rPr lang="en-US" sz="2200" i="1" dirty="0"/>
              <a:t>A </a:t>
            </a:r>
            <a:r>
              <a:rPr lang="en-US" sz="2200" dirty="0"/>
              <a:t>is represented </a:t>
            </a:r>
            <a:r>
              <a:rPr lang="en-US" sz="2200" i="1" dirty="0"/>
              <a:t>P</a:t>
            </a:r>
            <a:r>
              <a:rPr lang="en-US" sz="2200" dirty="0"/>
              <a:t>(</a:t>
            </a:r>
            <a:r>
              <a:rPr lang="en-US" sz="2200" i="1" dirty="0"/>
              <a:t>B</a:t>
            </a:r>
            <a:r>
              <a:rPr lang="en-US" sz="2200" dirty="0"/>
              <a:t>|</a:t>
            </a:r>
            <a:r>
              <a:rPr lang="en-US" sz="2200" i="1" dirty="0"/>
              <a:t>A</a:t>
            </a:r>
            <a:r>
              <a:rPr lang="en-US" sz="2200" dirty="0"/>
              <a:t>) and is the probability that </a:t>
            </a:r>
            <a:r>
              <a:rPr lang="en-US" sz="2200" i="1" dirty="0"/>
              <a:t>B </a:t>
            </a:r>
            <a:r>
              <a:rPr lang="en-US" sz="2200" dirty="0"/>
              <a:t>occurs if we know that </a:t>
            </a:r>
            <a:r>
              <a:rPr lang="en-US" sz="2200" i="1" dirty="0"/>
              <a:t>A </a:t>
            </a:r>
            <a:r>
              <a:rPr lang="en-US" sz="2200" dirty="0"/>
              <a:t>has occurred.</a:t>
            </a:r>
          </a:p>
          <a:p>
            <a:r>
              <a:rPr lang="en-US" sz="2200" dirty="0"/>
              <a:t>Of the 48 movies Allan has seen, Beth has seen 42 of them.</a:t>
            </a:r>
          </a:p>
          <a:p>
            <a:r>
              <a:rPr lang="en-US" sz="2200" dirty="0"/>
              <a:t>Thus, the </a:t>
            </a:r>
            <a:r>
              <a:rPr lang="en-US" sz="2200" b="1" dirty="0"/>
              <a:t>conditional probability </a:t>
            </a:r>
            <a:r>
              <a:rPr lang="en-US" sz="2200" dirty="0"/>
              <a:t>that Beth has seen the film </a:t>
            </a:r>
            <a:r>
              <a:rPr lang="en-US" sz="2200" i="1" dirty="0"/>
              <a:t>given that </a:t>
            </a:r>
            <a:r>
              <a:rPr lang="en-US" sz="2200" dirty="0"/>
              <a:t>Allan has seen it is </a:t>
            </a:r>
            <a:r>
              <a:rPr lang="en-US" sz="2200" i="1" dirty="0"/>
              <a:t>P</a:t>
            </a:r>
            <a:r>
              <a:rPr lang="en-US" sz="2200" dirty="0"/>
              <a:t>(</a:t>
            </a:r>
            <a:r>
              <a:rPr lang="en-US" sz="2200" i="1" dirty="0"/>
              <a:t>B</a:t>
            </a:r>
            <a:r>
              <a:rPr lang="en-US" sz="2200" dirty="0"/>
              <a:t>|</a:t>
            </a:r>
            <a:r>
              <a:rPr lang="en-US" sz="2200" i="1" dirty="0"/>
              <a:t>A</a:t>
            </a:r>
            <a:r>
              <a:rPr lang="en-US" sz="2200" dirty="0"/>
              <a:t>) = 42/48 = 0.875</a:t>
            </a:r>
          </a:p>
          <a:p>
            <a:r>
              <a:rPr lang="en-US" sz="2200" dirty="0"/>
              <a:t>Is this larger than the original probability that Beth has seen the film? Why?</a:t>
            </a:r>
          </a:p>
        </p:txBody>
      </p:sp>
      <p:sp>
        <p:nvSpPr>
          <p:cNvPr id="5" name="Table Placeholder 4">
            <a:extLst>
              <a:ext uri="{FF2B5EF4-FFF2-40B4-BE49-F238E27FC236}">
                <a16:creationId xmlns:a16="http://schemas.microsoft.com/office/drawing/2014/main" id="{0976A82A-2F99-1F04-5C76-9A82F9673404}"/>
              </a:ext>
            </a:extLst>
          </p:cNvPr>
          <p:cNvSpPr>
            <a:spLocks noGrp="1"/>
          </p:cNvSpPr>
          <p:nvPr>
            <p:ph type="tbl" sz="quarter" idx="14"/>
          </p:nvPr>
        </p:nvSpPr>
        <p:spPr/>
        <p:txBody>
          <a:bodyPr/>
          <a:lstStyle/>
          <a:p>
            <a:endParaRPr lang="en-US"/>
          </a:p>
        </p:txBody>
      </p:sp>
      <p:graphicFrame>
        <p:nvGraphicFramePr>
          <p:cNvPr id="8" name="Table Placeholder 7">
            <a:extLst>
              <a:ext uri="{FF2B5EF4-FFF2-40B4-BE49-F238E27FC236}">
                <a16:creationId xmlns:a16="http://schemas.microsoft.com/office/drawing/2014/main" id="{9E87C65B-9A58-DDEA-4718-93F50199CCA9}"/>
              </a:ext>
            </a:extLst>
          </p:cNvPr>
          <p:cNvGraphicFramePr>
            <a:graphicFrameLocks/>
          </p:cNvGraphicFramePr>
          <p:nvPr>
            <p:extLst>
              <p:ext uri="{D42A27DB-BD31-4B8C-83A1-F6EECF244321}">
                <p14:modId xmlns:p14="http://schemas.microsoft.com/office/powerpoint/2010/main" val="3966374038"/>
              </p:ext>
            </p:extLst>
          </p:nvPr>
        </p:nvGraphicFramePr>
        <p:xfrm>
          <a:off x="3054100" y="4845197"/>
          <a:ext cx="5486400" cy="1259840"/>
        </p:xfrm>
        <a:graphic>
          <a:graphicData uri="http://schemas.openxmlformats.org/drawingml/2006/table">
            <a:tbl>
              <a:tblPr firstRow="1" bandRow="1">
                <a:tableStyleId>{B301B821-A1FF-4177-AEE7-76D212191A09}</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154159">
                <a:tc>
                  <a:txBody>
                    <a:bodyPr/>
                    <a:lstStyle/>
                    <a:p>
                      <a:pPr marL="0" marR="0" fontAlgn="auto">
                        <a:lnSpc>
                          <a:spcPct val="100000"/>
                        </a:lnSpc>
                        <a:spcBef>
                          <a:spcPts val="0"/>
                        </a:spcBef>
                        <a:spcAft>
                          <a:spcPts val="0"/>
                        </a:spcAft>
                      </a:pPr>
                      <a:endParaRPr lang="en-US" sz="14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Beth Yes</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Beth No</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Total</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nSpc>
                          <a:spcPct val="100000"/>
                        </a:lnSpc>
                        <a:spcBef>
                          <a:spcPts val="0"/>
                        </a:spcBef>
                        <a:spcAft>
                          <a:spcPts val="0"/>
                        </a:spcAft>
                        <a:tabLst>
                          <a:tab pos="86360" algn="l"/>
                          <a:tab pos="1124585" algn="l"/>
                        </a:tabLst>
                      </a:pPr>
                      <a:r>
                        <a:rPr lang="en-GB" sz="1400" dirty="0"/>
                        <a:t>Allan Yes</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42</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6</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48</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nSpc>
                          <a:spcPct val="100000"/>
                        </a:lnSpc>
                        <a:spcBef>
                          <a:spcPts val="0"/>
                        </a:spcBef>
                        <a:spcAft>
                          <a:spcPts val="0"/>
                        </a:spcAft>
                        <a:tabLst>
                          <a:tab pos="86360" algn="l"/>
                          <a:tab pos="1124585" algn="l"/>
                        </a:tabLst>
                      </a:pPr>
                      <a:r>
                        <a:rPr lang="en-GB" sz="1400" dirty="0"/>
                        <a:t>Allan No</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17</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35</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52</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04707">
                <a:tc>
                  <a:txBody>
                    <a:bodyPr/>
                    <a:lstStyle/>
                    <a:p>
                      <a:pPr marL="0" marR="0">
                        <a:lnSpc>
                          <a:spcPct val="100000"/>
                        </a:lnSpc>
                        <a:spcBef>
                          <a:spcPts val="0"/>
                        </a:spcBef>
                        <a:spcAft>
                          <a:spcPts val="0"/>
                        </a:spcAft>
                        <a:tabLst>
                          <a:tab pos="86360" algn="l"/>
                          <a:tab pos="1124585" algn="l"/>
                        </a:tabLst>
                      </a:pPr>
                      <a:r>
                        <a:rPr lang="en-GB" sz="1400" dirty="0"/>
                        <a:t>Total</a:t>
                      </a:r>
                      <a:endParaRPr lang="en-US" sz="1000" b="1"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59</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41</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t>100</a:t>
                      </a:r>
                      <a:endParaRPr lang="en-US" sz="900" dirty="0">
                        <a:solidFill>
                          <a:schemeClr val="tx1"/>
                        </a:solidFill>
                        <a:latin typeface="Times New Roman" pitchFamily="18" charset="0"/>
                        <a:ea typeface="Times New Roman"/>
                        <a:cs typeface="Times New Roman"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069225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a:xfrm>
            <a:off x="304800" y="620885"/>
            <a:ext cx="8534400" cy="838199"/>
          </a:xfrm>
        </p:spPr>
        <p:txBody>
          <a:bodyPr>
            <a:normAutofit fontScale="90000"/>
          </a:bodyPr>
          <a:lstStyle/>
          <a:p>
            <a:r>
              <a:rPr lang="en-US" dirty="0">
                <a:solidFill>
                  <a:srgbClr val="196E78"/>
                </a:solidFill>
              </a:rPr>
              <a:t>Example 11.3: Conditional Probability </a:t>
            </a:r>
            <a:r>
              <a:rPr lang="en-US" sz="2000" b="0" dirty="0">
                <a:solidFill>
                  <a:srgbClr val="196E78"/>
                </a:solidFill>
              </a:rPr>
              <a:t>(2 of 2)</a:t>
            </a:r>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6"/>
          </p:nvPr>
        </p:nvSpPr>
        <p:spPr>
          <a:xfrm>
            <a:off x="304799" y="1752600"/>
            <a:ext cx="8593215" cy="1296925"/>
          </a:xfrm>
          <a:prstGeom prst="rect">
            <a:avLst/>
          </a:prstGeom>
        </p:spPr>
        <p:txBody>
          <a:bodyPr/>
          <a:lstStyle/>
          <a:p>
            <a:pPr marL="228600" indent="-228600">
              <a:lnSpc>
                <a:spcPct val="100000"/>
              </a:lnSpc>
              <a:spcBef>
                <a:spcPts val="624"/>
              </a:spcBef>
              <a:buClr>
                <a:srgbClr val="911B21"/>
              </a:buClr>
              <a:buFont typeface="Arial"/>
              <a:buChar char="•"/>
            </a:pPr>
            <a:r>
              <a:rPr lang="en-US" sz="2600" dirty="0">
                <a:latin typeface="Times New Roman" panose="02020603050405020304" pitchFamily="18" charset="0"/>
                <a:ea typeface="+mn-ea"/>
                <a:cs typeface="Times New Roman" panose="02020603050405020304" pitchFamily="18" charset="0"/>
              </a:rPr>
              <a:t>Notice that our equation for the probability that Beth has seen the film given that Allan has seen it suggests a formula for conditional probability</a:t>
            </a:r>
          </a:p>
        </p:txBody>
      </p:sp>
      <p:graphicFrame>
        <p:nvGraphicFramePr>
          <p:cNvPr id="26" name="Object 25" descr="cap p left parenthesis cap b vertical line cap a right parenthesis equals start frac 42 over 48 end frac equals start frac 42 solidus 100 over 48 solidus 100 end frac equals start frac cap p left parenthesis cap a intersection cap b right parenthesis over cap p left parenthesis cap a right parenthesis end frac"/>
          <p:cNvGraphicFramePr>
            <a:graphicFrameLocks noChangeAspect="1"/>
          </p:cNvGraphicFramePr>
          <p:nvPr>
            <p:extLst>
              <p:ext uri="{D42A27DB-BD31-4B8C-83A1-F6EECF244321}">
                <p14:modId xmlns:p14="http://schemas.microsoft.com/office/powerpoint/2010/main" val="520822834"/>
              </p:ext>
            </p:extLst>
          </p:nvPr>
        </p:nvGraphicFramePr>
        <p:xfrm>
          <a:off x="2518290" y="3163016"/>
          <a:ext cx="3907500" cy="751916"/>
        </p:xfrm>
        <a:graphic>
          <a:graphicData uri="http://schemas.openxmlformats.org/presentationml/2006/ole">
            <mc:AlternateContent xmlns:mc="http://schemas.openxmlformats.org/markup-compatibility/2006">
              <mc:Choice xmlns:v="urn:schemas-microsoft-com:vml" Requires="v">
                <p:oleObj name="Equation" r:id="rId3" imgW="4025900" imgH="774700" progId="Equation.DSMT4">
                  <p:embed/>
                </p:oleObj>
              </mc:Choice>
              <mc:Fallback>
                <p:oleObj name="Equation" r:id="rId3" imgW="4025900" imgH="7747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8290" y="3163016"/>
                        <a:ext cx="3907500" cy="75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Content Placeholder 15"/>
          <p:cNvSpPr>
            <a:spLocks noGrp="1"/>
          </p:cNvSpPr>
          <p:nvPr>
            <p:ph sz="quarter" idx="17"/>
          </p:nvPr>
        </p:nvSpPr>
        <p:spPr>
          <a:xfrm>
            <a:off x="304800" y="4124482"/>
            <a:ext cx="8441425" cy="822417"/>
          </a:xfrm>
        </p:spPr>
        <p:txBody>
          <a:bodyPr/>
          <a:lstStyle/>
          <a:p>
            <a:pPr marL="228600" indent="-228600">
              <a:lnSpc>
                <a:spcPct val="100000"/>
              </a:lnSpc>
              <a:spcBef>
                <a:spcPts val="624"/>
              </a:spcBef>
              <a:buClr>
                <a:srgbClr val="911B21"/>
              </a:buClr>
              <a:buFont typeface="Arial"/>
              <a:buChar char="•"/>
            </a:pPr>
            <a:r>
              <a:rPr lang="en-US" sz="2600" dirty="0">
                <a:cs typeface="Times New Roman" panose="02020603050405020304" pitchFamily="18" charset="0"/>
              </a:rPr>
              <a:t>The conditional probability of event </a:t>
            </a:r>
            <a:r>
              <a:rPr lang="en-US" sz="2600" i="1" dirty="0">
                <a:cs typeface="Times New Roman" panose="02020603050405020304" pitchFamily="18" charset="0"/>
              </a:rPr>
              <a:t>B</a:t>
            </a:r>
            <a:r>
              <a:rPr lang="en-US" sz="2600" dirty="0">
                <a:cs typeface="Times New Roman" panose="02020603050405020304" pitchFamily="18" charset="0"/>
              </a:rPr>
              <a:t>, given that event </a:t>
            </a:r>
            <a:r>
              <a:rPr lang="en-US" sz="2600" i="1" dirty="0">
                <a:cs typeface="Times New Roman" panose="02020603050405020304" pitchFamily="18" charset="0"/>
              </a:rPr>
              <a:t>A</a:t>
            </a:r>
            <a:r>
              <a:rPr lang="en-US" sz="2600" dirty="0">
                <a:cs typeface="Times New Roman" panose="02020603050405020304" pitchFamily="18" charset="0"/>
              </a:rPr>
              <a:t> has occurred is:</a:t>
            </a:r>
          </a:p>
        </p:txBody>
      </p:sp>
      <p:graphicFrame>
        <p:nvGraphicFramePr>
          <p:cNvPr id="27" name="Object 26" descr="cap p left parenthesis cap b vertical line cap a right parenthesis equals start frac cap p left parenthesis cap a intersection cap b right parenthesis over cap p left parenthesis cap a right parenthesis end frac"/>
          <p:cNvGraphicFramePr>
            <a:graphicFrameLocks noChangeAspect="1"/>
          </p:cNvGraphicFramePr>
          <p:nvPr>
            <p:extLst>
              <p:ext uri="{D42A27DB-BD31-4B8C-83A1-F6EECF244321}">
                <p14:modId xmlns:p14="http://schemas.microsoft.com/office/powerpoint/2010/main" val="1763099142"/>
              </p:ext>
            </p:extLst>
          </p:nvPr>
        </p:nvGraphicFramePr>
        <p:xfrm>
          <a:off x="3158240" y="5180033"/>
          <a:ext cx="2082800" cy="774700"/>
        </p:xfrm>
        <a:graphic>
          <a:graphicData uri="http://schemas.openxmlformats.org/presentationml/2006/ole">
            <mc:AlternateContent xmlns:mc="http://schemas.openxmlformats.org/markup-compatibility/2006">
              <mc:Choice xmlns:v="urn:schemas-microsoft-com:vml" Requires="v">
                <p:oleObj name="Equation" r:id="rId5" imgW="2082800" imgH="774700" progId="Equation.DSMT4">
                  <p:embed/>
                </p:oleObj>
              </mc:Choice>
              <mc:Fallback>
                <p:oleObj name="Equation" r:id="rId5" imgW="2082800" imgH="774700" progId="Equation.DSMT4">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8240" y="5180033"/>
                        <a:ext cx="208280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40245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p:txBody>
          <a:bodyPr>
            <a:normAutofit/>
          </a:bodyPr>
          <a:lstStyle/>
          <a:p>
            <a:r>
              <a:rPr lang="en-US" dirty="0">
                <a:solidFill>
                  <a:srgbClr val="196E78"/>
                </a:solidFill>
              </a:rPr>
              <a:t>Example 11.3: Independence </a:t>
            </a:r>
            <a:r>
              <a:rPr lang="en-US" sz="2000" dirty="0">
                <a:solidFill>
                  <a:srgbClr val="196E78"/>
                </a:solidFill>
              </a:rPr>
              <a:t>(1 of 3)</a:t>
            </a:r>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xfrm>
            <a:off x="304800" y="1459084"/>
            <a:ext cx="8517320" cy="2577077"/>
          </a:xfrm>
          <a:prstGeom prst="rect">
            <a:avLst/>
          </a:prstGeom>
        </p:spPr>
        <p:txBody>
          <a:bodyPr/>
          <a:lstStyle/>
          <a:p>
            <a:r>
              <a:rPr lang="en-US" sz="2400" dirty="0"/>
              <a:t>Two events </a:t>
            </a:r>
            <a:r>
              <a:rPr lang="en-US" sz="2400" i="1" dirty="0"/>
              <a:t>A </a:t>
            </a:r>
            <a:r>
              <a:rPr lang="en-US" sz="2400" dirty="0"/>
              <a:t>and </a:t>
            </a:r>
            <a:r>
              <a:rPr lang="en-US" sz="2400" i="1" dirty="0"/>
              <a:t>B </a:t>
            </a:r>
            <a:r>
              <a:rPr lang="en-US" sz="2400" dirty="0"/>
              <a:t>are said to be </a:t>
            </a:r>
            <a:r>
              <a:rPr lang="en-US" sz="2400" b="1" dirty="0"/>
              <a:t>independent </a:t>
            </a:r>
            <a:r>
              <a:rPr lang="en-US" sz="2400" dirty="0"/>
              <a:t>if </a:t>
            </a:r>
            <a:r>
              <a:rPr lang="en-US" sz="2400" i="1" dirty="0"/>
              <a:t>P</a:t>
            </a:r>
            <a:r>
              <a:rPr lang="en-US" sz="2400" dirty="0"/>
              <a:t>(</a:t>
            </a:r>
            <a:r>
              <a:rPr lang="en-US" sz="2400" i="1" dirty="0"/>
              <a:t>B</a:t>
            </a:r>
            <a:r>
              <a:rPr lang="en-US" sz="2400" dirty="0"/>
              <a:t>|</a:t>
            </a:r>
            <a:r>
              <a:rPr lang="en-US" sz="2400" i="1" dirty="0"/>
              <a:t>A</a:t>
            </a:r>
            <a:r>
              <a:rPr lang="en-US" sz="2400" dirty="0"/>
              <a:t>) = </a:t>
            </a:r>
            <a:r>
              <a:rPr lang="en-US" sz="2400" i="1" dirty="0"/>
              <a:t>P</a:t>
            </a:r>
            <a:r>
              <a:rPr lang="en-US" sz="2400" dirty="0"/>
              <a:t>(</a:t>
            </a:r>
            <a:r>
              <a:rPr lang="en-US" sz="2400" i="1" dirty="0"/>
              <a:t>B</a:t>
            </a:r>
            <a:r>
              <a:rPr lang="en-US" sz="2400" dirty="0"/>
              <a:t>). </a:t>
            </a:r>
          </a:p>
          <a:p>
            <a:r>
              <a:rPr lang="en-US" sz="2400" dirty="0"/>
              <a:t>In other words, knowing that event </a:t>
            </a:r>
            <a:r>
              <a:rPr lang="en-US" sz="2400" i="1" dirty="0"/>
              <a:t>A </a:t>
            </a:r>
            <a:r>
              <a:rPr lang="en-US" sz="2400" dirty="0"/>
              <a:t>has occurred, does not change the probability that event </a:t>
            </a:r>
            <a:r>
              <a:rPr lang="en-US" sz="2400" i="1" dirty="0"/>
              <a:t>B </a:t>
            </a:r>
            <a:r>
              <a:rPr lang="en-US" sz="2400" dirty="0"/>
              <a:t>will occur.</a:t>
            </a:r>
          </a:p>
          <a:p>
            <a:r>
              <a:rPr lang="en-US" sz="2400" dirty="0"/>
              <a:t>If two events are not independent, they are said to be </a:t>
            </a:r>
            <a:r>
              <a:rPr lang="en-US" sz="2400" b="1" dirty="0"/>
              <a:t>dependent</a:t>
            </a:r>
            <a:r>
              <a:rPr lang="en-US" sz="2400" dirty="0"/>
              <a:t>. </a:t>
            </a:r>
          </a:p>
          <a:p>
            <a:r>
              <a:rPr lang="en-US" sz="2400" dirty="0"/>
              <a:t>In other words, knowing that event </a:t>
            </a:r>
            <a:r>
              <a:rPr lang="en-US" sz="2400" i="1" dirty="0"/>
              <a:t>A </a:t>
            </a:r>
            <a:r>
              <a:rPr lang="en-US" sz="2400" dirty="0"/>
              <a:t>has occurred does change the probability that event </a:t>
            </a:r>
            <a:r>
              <a:rPr lang="en-US" sz="2400" i="1" dirty="0"/>
              <a:t>B </a:t>
            </a:r>
            <a:r>
              <a:rPr lang="en-US" sz="2400" dirty="0"/>
              <a:t>will occur.</a:t>
            </a:r>
          </a:p>
        </p:txBody>
      </p:sp>
      <p:sp>
        <p:nvSpPr>
          <p:cNvPr id="6" name="Content Placeholder 5"/>
          <p:cNvSpPr>
            <a:spLocks noGrp="1"/>
          </p:cNvSpPr>
          <p:nvPr>
            <p:ph sz="quarter" idx="16"/>
          </p:nvPr>
        </p:nvSpPr>
        <p:spPr>
          <a:xfrm>
            <a:off x="326251" y="3960264"/>
            <a:ext cx="4156296" cy="2352745"/>
          </a:xfrm>
        </p:spPr>
        <p:txBody>
          <a:bodyPr/>
          <a:lstStyle/>
          <a:p>
            <a:pPr>
              <a:lnSpc>
                <a:spcPct val="100000"/>
              </a:lnSpc>
              <a:spcBef>
                <a:spcPts val="624"/>
              </a:spcBef>
              <a:buClr>
                <a:srgbClr val="911B21"/>
              </a:buClr>
            </a:pPr>
            <a:r>
              <a:rPr lang="en-US" sz="2400" b="1" dirty="0"/>
              <a:t>Are the events Allan has seen the film and Beth has seen the film independent?</a:t>
            </a:r>
          </a:p>
          <a:p>
            <a:pPr>
              <a:lnSpc>
                <a:spcPct val="100000"/>
              </a:lnSpc>
              <a:spcBef>
                <a:spcPts val="624"/>
              </a:spcBef>
              <a:buClr>
                <a:srgbClr val="911B21"/>
              </a:buClr>
            </a:pPr>
            <a:r>
              <a:rPr lang="en-US" sz="2400" dirty="0"/>
              <a:t>Does </a:t>
            </a:r>
            <a:r>
              <a:rPr lang="en-US" sz="2400" i="1" dirty="0"/>
              <a:t>P</a:t>
            </a:r>
            <a:r>
              <a:rPr lang="en-US" sz="2400" dirty="0"/>
              <a:t>(</a:t>
            </a:r>
            <a:r>
              <a:rPr lang="en-US" sz="2400" i="1" dirty="0"/>
              <a:t>B</a:t>
            </a:r>
            <a:r>
              <a:rPr lang="en-US" sz="2400" dirty="0"/>
              <a:t>|</a:t>
            </a:r>
            <a:r>
              <a:rPr lang="en-US" sz="2400" i="1" dirty="0"/>
              <a:t>A</a:t>
            </a:r>
            <a:r>
              <a:rPr lang="en-US" sz="2400" dirty="0"/>
              <a:t>) = </a:t>
            </a:r>
            <a:r>
              <a:rPr lang="en-US" sz="2400" i="1" dirty="0"/>
              <a:t>P</a:t>
            </a:r>
            <a:r>
              <a:rPr lang="en-US" sz="2400" dirty="0"/>
              <a:t>(</a:t>
            </a:r>
            <a:r>
              <a:rPr lang="en-US" sz="2400" i="1" dirty="0"/>
              <a:t>B</a:t>
            </a:r>
            <a:r>
              <a:rPr lang="en-US" sz="2400" dirty="0"/>
              <a:t>)?</a:t>
            </a:r>
          </a:p>
        </p:txBody>
      </p:sp>
      <p:sp>
        <p:nvSpPr>
          <p:cNvPr id="5" name="Table Placeholder 4">
            <a:extLst>
              <a:ext uri="{FF2B5EF4-FFF2-40B4-BE49-F238E27FC236}">
                <a16:creationId xmlns:a16="http://schemas.microsoft.com/office/drawing/2014/main" id="{99B67113-2BEA-939B-D472-620D8B6B9E60}"/>
              </a:ext>
            </a:extLst>
          </p:cNvPr>
          <p:cNvSpPr>
            <a:spLocks noGrp="1"/>
          </p:cNvSpPr>
          <p:nvPr>
            <p:ph type="tbl" sz="quarter" idx="14"/>
          </p:nvPr>
        </p:nvSpPr>
        <p:spPr/>
        <p:txBody>
          <a:bodyPr/>
          <a:lstStyle/>
          <a:p>
            <a:endParaRPr lang="en-US"/>
          </a:p>
        </p:txBody>
      </p:sp>
    </p:spTree>
    <p:extLst>
      <p:ext uri="{BB962C8B-B14F-4D97-AF65-F5344CB8AC3E}">
        <p14:creationId xmlns:p14="http://schemas.microsoft.com/office/powerpoint/2010/main" val="595434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a:xfrm>
            <a:off x="304800" y="620885"/>
            <a:ext cx="8534400" cy="1138425"/>
          </a:xfrm>
        </p:spPr>
        <p:txBody>
          <a:bodyPr>
            <a:normAutofit/>
          </a:bodyPr>
          <a:lstStyle/>
          <a:p>
            <a:r>
              <a:rPr lang="en-US" dirty="0">
                <a:solidFill>
                  <a:srgbClr val="196E78"/>
                </a:solidFill>
              </a:rPr>
              <a:t>Example 11.3: Independence </a:t>
            </a:r>
            <a:r>
              <a:rPr lang="en-US" sz="2000" dirty="0">
                <a:solidFill>
                  <a:srgbClr val="196E78"/>
                </a:solidFill>
              </a:rPr>
              <a:t>(2 of 3)</a:t>
            </a:r>
            <a:endParaRPr lang="en-US" sz="2000" b="0" dirty="0">
              <a:solidFill>
                <a:srgbClr val="196E78"/>
              </a:solidFill>
            </a:endParaRPr>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xfrm>
            <a:off x="304800" y="1867876"/>
            <a:ext cx="8534400" cy="4412713"/>
          </a:xfrm>
          <a:prstGeom prst="rect">
            <a:avLst/>
          </a:prstGeom>
        </p:spPr>
        <p:txBody>
          <a:bodyPr/>
          <a:lstStyle/>
          <a:p>
            <a:r>
              <a:rPr lang="en-US" dirty="0"/>
              <a:t>No, the event that Allan has seen the film is not independent of the event that Beth has seen the film.</a:t>
            </a:r>
          </a:p>
          <a:p>
            <a:r>
              <a:rPr lang="en-US" dirty="0"/>
              <a:t>Before we knew that Allan had the seen the film, there was a 59% chance Beth had seen it, but this probability increased to 87.5% if we knew that Allan had seen it.</a:t>
            </a:r>
          </a:p>
          <a:p>
            <a:r>
              <a:rPr lang="en-US" dirty="0"/>
              <a:t>Because </a:t>
            </a:r>
            <a:r>
              <a:rPr lang="en-US" i="1" dirty="0"/>
              <a:t>P</a:t>
            </a:r>
            <a:r>
              <a:rPr lang="en-US" dirty="0"/>
              <a:t>(</a:t>
            </a:r>
            <a:r>
              <a:rPr lang="en-US" i="1" dirty="0"/>
              <a:t>B</a:t>
            </a:r>
            <a:r>
              <a:rPr lang="en-US" dirty="0"/>
              <a:t>|</a:t>
            </a:r>
            <a:r>
              <a:rPr lang="en-US" i="1" dirty="0"/>
              <a:t>A</a:t>
            </a:r>
            <a:r>
              <a:rPr lang="en-US" dirty="0"/>
              <a:t>) ≠ </a:t>
            </a:r>
            <a:r>
              <a:rPr lang="en-US" i="1" dirty="0"/>
              <a:t>P</a:t>
            </a:r>
            <a:r>
              <a:rPr lang="en-US" dirty="0"/>
              <a:t>(</a:t>
            </a:r>
            <a:r>
              <a:rPr lang="en-US" i="1" dirty="0"/>
              <a:t>B</a:t>
            </a:r>
            <a:r>
              <a:rPr lang="en-US" dirty="0"/>
              <a:t>), the events that Allan has seen the film and Beth has seen the film are not independent.</a:t>
            </a:r>
          </a:p>
        </p:txBody>
      </p:sp>
    </p:spTree>
    <p:extLst>
      <p:ext uri="{BB962C8B-B14F-4D97-AF65-F5344CB8AC3E}">
        <p14:creationId xmlns:p14="http://schemas.microsoft.com/office/powerpoint/2010/main" val="1246436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196E78"/>
                </a:solidFill>
              </a:rPr>
              <a:t>Example 11.3: Independence </a:t>
            </a:r>
            <a:r>
              <a:rPr lang="en-US" sz="2000" dirty="0">
                <a:solidFill>
                  <a:srgbClr val="196E78"/>
                </a:solidFill>
              </a:rPr>
              <a:t>(3 of 3)</a:t>
            </a:r>
          </a:p>
        </p:txBody>
      </p:sp>
      <p:sp>
        <p:nvSpPr>
          <p:cNvPr id="7" name="Content Placeholder 6"/>
          <p:cNvSpPr>
            <a:spLocks noGrp="1"/>
          </p:cNvSpPr>
          <p:nvPr>
            <p:ph sz="quarter" idx="12"/>
          </p:nvPr>
        </p:nvSpPr>
        <p:spPr>
          <a:xfrm>
            <a:off x="304799" y="1759311"/>
            <a:ext cx="8517322" cy="2125059"/>
          </a:xfrm>
        </p:spPr>
        <p:txBody>
          <a:bodyPr/>
          <a:lstStyle/>
          <a:p>
            <a:r>
              <a:rPr lang="en-US" sz="2400" dirty="0"/>
              <a:t>Consider a randomly selected film for Chuck and Donna.</a:t>
            </a:r>
          </a:p>
          <a:p>
            <a:r>
              <a:rPr lang="en-US" sz="2400" dirty="0"/>
              <a:t>Does the knowledge that Chuck has seen the film change the probability that Donna has seen it?</a:t>
            </a:r>
          </a:p>
          <a:p>
            <a:r>
              <a:rPr lang="en-US" sz="2400" dirty="0"/>
              <a:t>In other words is the event that Chuck has seen the film and the event that Donna has seen the film independent?</a:t>
            </a:r>
          </a:p>
        </p:txBody>
      </p:sp>
      <p:graphicFrame>
        <p:nvGraphicFramePr>
          <p:cNvPr id="9" name="Table Placeholder 8"/>
          <p:cNvGraphicFramePr>
            <a:graphicFrameLocks noGrp="1"/>
          </p:cNvGraphicFramePr>
          <p:nvPr>
            <p:ph type="tbl" sz="quarter" idx="14"/>
            <p:extLst>
              <p:ext uri="{D42A27DB-BD31-4B8C-83A1-F6EECF244321}">
                <p14:modId xmlns:p14="http://schemas.microsoft.com/office/powerpoint/2010/main" val="2826713492"/>
              </p:ext>
            </p:extLst>
          </p:nvPr>
        </p:nvGraphicFramePr>
        <p:xfrm>
          <a:off x="2143360" y="4416140"/>
          <a:ext cx="4677508" cy="1259840"/>
        </p:xfrm>
        <a:graphic>
          <a:graphicData uri="http://schemas.openxmlformats.org/drawingml/2006/table">
            <a:tbl>
              <a:tblPr firstRow="1">
                <a:tableStyleId>{69012ECD-51FC-41F1-AA8D-1B2483CD663E}</a:tableStyleId>
              </a:tblPr>
              <a:tblGrid>
                <a:gridCol w="1204546">
                  <a:extLst>
                    <a:ext uri="{9D8B030D-6E8A-4147-A177-3AD203B41FA5}">
                      <a16:colId xmlns:a16="http://schemas.microsoft.com/office/drawing/2014/main" val="20000"/>
                    </a:ext>
                  </a:extLst>
                </a:gridCol>
                <a:gridCol w="1213339">
                  <a:extLst>
                    <a:ext uri="{9D8B030D-6E8A-4147-A177-3AD203B41FA5}">
                      <a16:colId xmlns:a16="http://schemas.microsoft.com/office/drawing/2014/main" val="20001"/>
                    </a:ext>
                  </a:extLst>
                </a:gridCol>
                <a:gridCol w="1213338">
                  <a:extLst>
                    <a:ext uri="{9D8B030D-6E8A-4147-A177-3AD203B41FA5}">
                      <a16:colId xmlns:a16="http://schemas.microsoft.com/office/drawing/2014/main" val="20002"/>
                    </a:ext>
                  </a:extLst>
                </a:gridCol>
                <a:gridCol w="1046285">
                  <a:extLst>
                    <a:ext uri="{9D8B030D-6E8A-4147-A177-3AD203B41FA5}">
                      <a16:colId xmlns:a16="http://schemas.microsoft.com/office/drawing/2014/main" val="20003"/>
                    </a:ext>
                  </a:extLst>
                </a:gridCol>
              </a:tblGrid>
              <a:tr h="265598">
                <a:tc>
                  <a:txBody>
                    <a:bodyPr/>
                    <a:lstStyle/>
                    <a:p>
                      <a:pPr marL="0" marR="0" fontAlgn="auto">
                        <a:lnSpc>
                          <a:spcPct val="100000"/>
                        </a:lnSpc>
                        <a:spcBef>
                          <a:spcPts val="0"/>
                        </a:spcBef>
                        <a:spcAft>
                          <a:spcPts val="0"/>
                        </a:spcAft>
                      </a:pPr>
                      <a:endParaRPr lang="en-US" sz="1400" dirty="0">
                        <a:solidFill>
                          <a:srgbClr val="000000"/>
                        </a:solidFill>
                        <a:latin typeface="Times New Roman" pitchFamily="18" charset="0"/>
                        <a:ea typeface="Times New Roman"/>
                        <a:cs typeface="Times New Roman" pitchFamily="18" charset="0"/>
                      </a:endParaRPr>
                    </a:p>
                  </a:txBody>
                  <a:tcPr marL="50800" marR="50800" marT="50800" marB="50800"/>
                </a:tc>
                <a:tc>
                  <a:txBody>
                    <a:bodyPr/>
                    <a:lstStyle/>
                    <a:p>
                      <a:pPr marL="0" marR="0" algn="ctr">
                        <a:lnSpc>
                          <a:spcPct val="100000"/>
                        </a:lnSpc>
                        <a:spcBef>
                          <a:spcPts val="0"/>
                        </a:spcBef>
                        <a:spcAft>
                          <a:spcPts val="0"/>
                        </a:spcAft>
                      </a:pPr>
                      <a:r>
                        <a:rPr lang="en-US" sz="1400" dirty="0">
                          <a:latin typeface="Times New Roman" panose="02020603050405020304" pitchFamily="18" charset="0"/>
                          <a:cs typeface="Times New Roman" panose="02020603050405020304" pitchFamily="18" charset="0"/>
                        </a:rPr>
                        <a:t>Donna Yes</a:t>
                      </a:r>
                      <a:endParaRPr lang="en-US" sz="1000" b="1" dirty="0">
                        <a:solidFill>
                          <a:srgbClr val="00004C"/>
                        </a:solidFill>
                        <a:latin typeface="Times New Roman" pitchFamily="18" charset="0"/>
                        <a:ea typeface="Times New Roman"/>
                        <a:cs typeface="Times New Roman" pitchFamily="18" charset="0"/>
                      </a:endParaRPr>
                    </a:p>
                  </a:txBody>
                  <a:tcPr marL="50800" marR="50800" marT="50800" marB="50800"/>
                </a:tc>
                <a:tc>
                  <a:txBody>
                    <a:bodyPr/>
                    <a:lstStyle/>
                    <a:p>
                      <a:pPr marL="0" marR="0" algn="ctr">
                        <a:lnSpc>
                          <a:spcPct val="100000"/>
                        </a:lnSpc>
                        <a:spcBef>
                          <a:spcPts val="0"/>
                        </a:spcBef>
                        <a:spcAft>
                          <a:spcPts val="0"/>
                        </a:spcAft>
                      </a:pPr>
                      <a:r>
                        <a:rPr lang="en-US" sz="1400" dirty="0">
                          <a:latin typeface="Times New Roman" panose="02020603050405020304" pitchFamily="18" charset="0"/>
                          <a:cs typeface="Times New Roman" panose="02020603050405020304" pitchFamily="18" charset="0"/>
                        </a:rPr>
                        <a:t>Donna No</a:t>
                      </a:r>
                      <a:endParaRPr lang="en-US" sz="1000" b="1" dirty="0">
                        <a:solidFill>
                          <a:srgbClr val="00004C"/>
                        </a:solidFill>
                        <a:latin typeface="Times New Roman" pitchFamily="18" charset="0"/>
                        <a:ea typeface="Times New Roman"/>
                        <a:cs typeface="Times New Roman" pitchFamily="18" charset="0"/>
                      </a:endParaRPr>
                    </a:p>
                  </a:txBody>
                  <a:tcPr marL="50800" marR="50800" marT="50800" marB="50800"/>
                </a:tc>
                <a:tc>
                  <a:txBody>
                    <a:bodyPr/>
                    <a:lstStyle/>
                    <a:p>
                      <a:pPr marL="0" marR="0" algn="ctr">
                        <a:lnSpc>
                          <a:spcPct val="100000"/>
                        </a:lnSpc>
                        <a:spcBef>
                          <a:spcPts val="0"/>
                        </a:spcBef>
                        <a:spcAft>
                          <a:spcPts val="0"/>
                        </a:spcAft>
                      </a:pPr>
                      <a:r>
                        <a:rPr lang="en-US" sz="1400">
                          <a:latin typeface="Times New Roman" panose="02020603050405020304" pitchFamily="18" charset="0"/>
                          <a:cs typeface="Times New Roman" panose="02020603050405020304" pitchFamily="18" charset="0"/>
                        </a:rPr>
                        <a:t>Total</a:t>
                      </a:r>
                      <a:endParaRPr lang="en-US" sz="1000" b="1">
                        <a:solidFill>
                          <a:srgbClr val="00004C"/>
                        </a:solidFill>
                        <a:latin typeface="Times New Roman" pitchFamily="18" charset="0"/>
                        <a:ea typeface="Times New Roman"/>
                        <a:cs typeface="Times New Roman" pitchFamily="18" charset="0"/>
                      </a:endParaRPr>
                    </a:p>
                  </a:txBody>
                  <a:tcPr marL="50800" marR="50800" marT="50800" marB="50800"/>
                </a:tc>
                <a:extLst>
                  <a:ext uri="{0D108BD9-81ED-4DB2-BD59-A6C34878D82A}">
                    <a16:rowId xmlns:a16="http://schemas.microsoft.com/office/drawing/2014/main" val="10000"/>
                  </a:ext>
                </a:extLst>
              </a:tr>
              <a:tr h="265598">
                <a:tc>
                  <a:txBody>
                    <a:bodyPr/>
                    <a:lstStyle/>
                    <a:p>
                      <a:pPr marL="0" marR="0" algn="l">
                        <a:lnSpc>
                          <a:spcPct val="100000"/>
                        </a:lnSpc>
                        <a:spcBef>
                          <a:spcPts val="0"/>
                        </a:spcBef>
                        <a:spcAft>
                          <a:spcPts val="0"/>
                        </a:spcAft>
                      </a:pPr>
                      <a:r>
                        <a:rPr lang="en-US" sz="1400" dirty="0">
                          <a:latin typeface="Times New Roman" panose="02020603050405020304" pitchFamily="18" charset="0"/>
                          <a:cs typeface="Times New Roman" panose="02020603050405020304" pitchFamily="18" charset="0"/>
                        </a:rPr>
                        <a:t>Chuck Yes</a:t>
                      </a:r>
                      <a:endParaRPr lang="en-US" sz="1000" b="1" dirty="0">
                        <a:solidFill>
                          <a:srgbClr val="00004C"/>
                        </a:solidFill>
                        <a:latin typeface="Times New Roman" pitchFamily="18" charset="0"/>
                        <a:ea typeface="Times New Roman"/>
                        <a:cs typeface="Times New Roman" pitchFamily="18" charset="0"/>
                      </a:endParaRPr>
                    </a:p>
                  </a:txBody>
                  <a:tcPr marL="50800" marR="50800" marT="50800" marB="50800"/>
                </a:tc>
                <a:tc>
                  <a:txBody>
                    <a:bodyPr/>
                    <a:lstStyle/>
                    <a:p>
                      <a:pPr marL="0" marR="0" algn="ctr">
                        <a:lnSpc>
                          <a:spcPct val="100000"/>
                        </a:lnSpc>
                        <a:spcBef>
                          <a:spcPts val="0"/>
                        </a:spcBef>
                        <a:spcAft>
                          <a:spcPts val="0"/>
                        </a:spcAft>
                      </a:pPr>
                      <a:r>
                        <a:rPr lang="en-US" sz="1400" dirty="0">
                          <a:latin typeface="Times New Roman" panose="02020603050405020304" pitchFamily="18" charset="0"/>
                          <a:cs typeface="Times New Roman" panose="02020603050405020304" pitchFamily="18" charset="0"/>
                        </a:rPr>
                        <a:t>15</a:t>
                      </a:r>
                      <a:endParaRPr lang="en-US" sz="900" dirty="0">
                        <a:solidFill>
                          <a:srgbClr val="000000"/>
                        </a:solidFill>
                        <a:latin typeface="Times New Roman" pitchFamily="18" charset="0"/>
                        <a:ea typeface="Times New Roman"/>
                        <a:cs typeface="Times New Roman" pitchFamily="18" charset="0"/>
                      </a:endParaRPr>
                    </a:p>
                  </a:txBody>
                  <a:tcPr marL="50800" marR="50800" marT="50800" marB="50800"/>
                </a:tc>
                <a:tc>
                  <a:txBody>
                    <a:bodyPr/>
                    <a:lstStyle/>
                    <a:p>
                      <a:pPr marL="0" marR="0" algn="ctr">
                        <a:lnSpc>
                          <a:spcPct val="100000"/>
                        </a:lnSpc>
                        <a:spcBef>
                          <a:spcPts val="0"/>
                        </a:spcBef>
                        <a:spcAft>
                          <a:spcPts val="0"/>
                        </a:spcAft>
                      </a:pPr>
                      <a:r>
                        <a:rPr lang="en-US" sz="1400" dirty="0">
                          <a:latin typeface="Times New Roman" panose="02020603050405020304" pitchFamily="18" charset="0"/>
                          <a:cs typeface="Times New Roman" panose="02020603050405020304" pitchFamily="18" charset="0"/>
                        </a:rPr>
                        <a:t>10</a:t>
                      </a:r>
                      <a:endParaRPr lang="en-US" sz="900" dirty="0">
                        <a:solidFill>
                          <a:srgbClr val="000000"/>
                        </a:solidFill>
                        <a:latin typeface="Times New Roman" pitchFamily="18" charset="0"/>
                        <a:ea typeface="Times New Roman"/>
                        <a:cs typeface="Times New Roman" pitchFamily="18" charset="0"/>
                      </a:endParaRPr>
                    </a:p>
                  </a:txBody>
                  <a:tcPr marL="50800" marR="50800" marT="50800" marB="50800"/>
                </a:tc>
                <a:tc>
                  <a:txBody>
                    <a:bodyPr/>
                    <a:lstStyle/>
                    <a:p>
                      <a:pPr marL="0" marR="0" algn="ctr">
                        <a:lnSpc>
                          <a:spcPct val="100000"/>
                        </a:lnSpc>
                        <a:spcBef>
                          <a:spcPts val="0"/>
                        </a:spcBef>
                        <a:spcAft>
                          <a:spcPts val="0"/>
                        </a:spcAft>
                      </a:pPr>
                      <a:r>
                        <a:rPr lang="en-US" sz="1400" dirty="0">
                          <a:latin typeface="Times New Roman" panose="02020603050405020304" pitchFamily="18" charset="0"/>
                          <a:cs typeface="Times New Roman" panose="02020603050405020304" pitchFamily="18" charset="0"/>
                        </a:rPr>
                        <a:t>25</a:t>
                      </a:r>
                      <a:endParaRPr lang="en-US" sz="900" dirty="0">
                        <a:solidFill>
                          <a:srgbClr val="000000"/>
                        </a:solidFill>
                        <a:latin typeface="Times New Roman" pitchFamily="18" charset="0"/>
                        <a:ea typeface="Times New Roman"/>
                        <a:cs typeface="Times New Roman" pitchFamily="18" charset="0"/>
                      </a:endParaRPr>
                    </a:p>
                  </a:txBody>
                  <a:tcPr marL="50800" marR="50800" marT="50800" marB="50800"/>
                </a:tc>
                <a:extLst>
                  <a:ext uri="{0D108BD9-81ED-4DB2-BD59-A6C34878D82A}">
                    <a16:rowId xmlns:a16="http://schemas.microsoft.com/office/drawing/2014/main" val="10001"/>
                  </a:ext>
                </a:extLst>
              </a:tr>
              <a:tr h="265598">
                <a:tc>
                  <a:txBody>
                    <a:bodyPr/>
                    <a:lstStyle/>
                    <a:p>
                      <a:pPr marL="0" marR="0" algn="l">
                        <a:lnSpc>
                          <a:spcPct val="100000"/>
                        </a:lnSpc>
                        <a:spcBef>
                          <a:spcPts val="0"/>
                        </a:spcBef>
                        <a:spcAft>
                          <a:spcPts val="0"/>
                        </a:spcAft>
                      </a:pPr>
                      <a:r>
                        <a:rPr lang="en-US" sz="1400" dirty="0">
                          <a:latin typeface="Times New Roman" panose="02020603050405020304" pitchFamily="18" charset="0"/>
                          <a:cs typeface="Times New Roman" panose="02020603050405020304" pitchFamily="18" charset="0"/>
                        </a:rPr>
                        <a:t>Chuck No</a:t>
                      </a:r>
                      <a:endParaRPr lang="en-US" sz="1000" b="1" dirty="0">
                        <a:solidFill>
                          <a:srgbClr val="00004C"/>
                        </a:solidFill>
                        <a:latin typeface="Times New Roman" pitchFamily="18" charset="0"/>
                        <a:ea typeface="Times New Roman"/>
                        <a:cs typeface="Times New Roman" pitchFamily="18" charset="0"/>
                      </a:endParaRPr>
                    </a:p>
                  </a:txBody>
                  <a:tcPr marL="50800" marR="50800" marT="50800" marB="50800"/>
                </a:tc>
                <a:tc>
                  <a:txBody>
                    <a:bodyPr/>
                    <a:lstStyle/>
                    <a:p>
                      <a:pPr marL="0" marR="0" algn="ctr">
                        <a:lnSpc>
                          <a:spcPct val="100000"/>
                        </a:lnSpc>
                        <a:spcBef>
                          <a:spcPts val="0"/>
                        </a:spcBef>
                        <a:spcAft>
                          <a:spcPts val="0"/>
                        </a:spcAft>
                      </a:pPr>
                      <a:r>
                        <a:rPr lang="en-US" sz="1400" dirty="0">
                          <a:latin typeface="Times New Roman" panose="02020603050405020304" pitchFamily="18" charset="0"/>
                          <a:cs typeface="Times New Roman" panose="02020603050405020304" pitchFamily="18" charset="0"/>
                        </a:rPr>
                        <a:t>45</a:t>
                      </a:r>
                      <a:endParaRPr lang="en-US" sz="900" dirty="0">
                        <a:solidFill>
                          <a:srgbClr val="000000"/>
                        </a:solidFill>
                        <a:latin typeface="Times New Roman" pitchFamily="18" charset="0"/>
                        <a:ea typeface="Times New Roman"/>
                        <a:cs typeface="Times New Roman" pitchFamily="18" charset="0"/>
                      </a:endParaRPr>
                    </a:p>
                  </a:txBody>
                  <a:tcPr marL="50800" marR="50800" marT="50800" marB="50800"/>
                </a:tc>
                <a:tc>
                  <a:txBody>
                    <a:bodyPr/>
                    <a:lstStyle/>
                    <a:p>
                      <a:pPr marL="0" marR="0" algn="ctr">
                        <a:lnSpc>
                          <a:spcPct val="100000"/>
                        </a:lnSpc>
                        <a:spcBef>
                          <a:spcPts val="0"/>
                        </a:spcBef>
                        <a:spcAft>
                          <a:spcPts val="0"/>
                        </a:spcAft>
                      </a:pPr>
                      <a:r>
                        <a:rPr lang="en-US" sz="1400" dirty="0">
                          <a:latin typeface="Times New Roman" panose="02020603050405020304" pitchFamily="18" charset="0"/>
                          <a:cs typeface="Times New Roman" panose="02020603050405020304" pitchFamily="18" charset="0"/>
                        </a:rPr>
                        <a:t>30</a:t>
                      </a:r>
                      <a:endParaRPr lang="en-US" sz="900" dirty="0">
                        <a:solidFill>
                          <a:srgbClr val="000000"/>
                        </a:solidFill>
                        <a:latin typeface="Times New Roman" pitchFamily="18" charset="0"/>
                        <a:ea typeface="Times New Roman"/>
                        <a:cs typeface="Times New Roman" pitchFamily="18" charset="0"/>
                      </a:endParaRPr>
                    </a:p>
                  </a:txBody>
                  <a:tcPr marL="50800" marR="50800" marT="50800" marB="50800"/>
                </a:tc>
                <a:tc>
                  <a:txBody>
                    <a:bodyPr/>
                    <a:lstStyle/>
                    <a:p>
                      <a:pPr marL="0" marR="0" algn="ctr">
                        <a:lnSpc>
                          <a:spcPct val="100000"/>
                        </a:lnSpc>
                        <a:spcBef>
                          <a:spcPts val="0"/>
                        </a:spcBef>
                        <a:spcAft>
                          <a:spcPts val="0"/>
                        </a:spcAft>
                      </a:pPr>
                      <a:r>
                        <a:rPr lang="en-US" sz="1400" dirty="0">
                          <a:latin typeface="Times New Roman" panose="02020603050405020304" pitchFamily="18" charset="0"/>
                          <a:cs typeface="Times New Roman" panose="02020603050405020304" pitchFamily="18" charset="0"/>
                        </a:rPr>
                        <a:t>75</a:t>
                      </a:r>
                      <a:endParaRPr lang="en-US" sz="900" dirty="0">
                        <a:solidFill>
                          <a:srgbClr val="000000"/>
                        </a:solidFill>
                        <a:latin typeface="Times New Roman" pitchFamily="18" charset="0"/>
                        <a:ea typeface="Times New Roman"/>
                        <a:cs typeface="Times New Roman" pitchFamily="18" charset="0"/>
                      </a:endParaRPr>
                    </a:p>
                  </a:txBody>
                  <a:tcPr marL="50800" marR="50800" marT="50800" marB="50800"/>
                </a:tc>
                <a:extLst>
                  <a:ext uri="{0D108BD9-81ED-4DB2-BD59-A6C34878D82A}">
                    <a16:rowId xmlns:a16="http://schemas.microsoft.com/office/drawing/2014/main" val="10002"/>
                  </a:ext>
                </a:extLst>
              </a:tr>
              <a:tr h="265598">
                <a:tc>
                  <a:txBody>
                    <a:bodyPr/>
                    <a:lstStyle/>
                    <a:p>
                      <a:pPr marL="0" marR="0" algn="l">
                        <a:lnSpc>
                          <a:spcPct val="100000"/>
                        </a:lnSpc>
                        <a:spcBef>
                          <a:spcPts val="0"/>
                        </a:spcBef>
                        <a:spcAft>
                          <a:spcPts val="0"/>
                        </a:spcAft>
                      </a:pPr>
                      <a:r>
                        <a:rPr lang="en-US" sz="1400" dirty="0">
                          <a:latin typeface="Times New Roman" panose="02020603050405020304" pitchFamily="18" charset="0"/>
                          <a:cs typeface="Times New Roman" panose="02020603050405020304" pitchFamily="18" charset="0"/>
                        </a:rPr>
                        <a:t>Total</a:t>
                      </a:r>
                      <a:endParaRPr lang="en-US" sz="1000" b="1" dirty="0">
                        <a:solidFill>
                          <a:srgbClr val="00004C"/>
                        </a:solidFill>
                        <a:latin typeface="Times New Roman" pitchFamily="18" charset="0"/>
                        <a:ea typeface="Times New Roman"/>
                        <a:cs typeface="Times New Roman" pitchFamily="18" charset="0"/>
                      </a:endParaRPr>
                    </a:p>
                  </a:txBody>
                  <a:tcPr marL="50800" marR="50800" marT="50800" marB="50800"/>
                </a:tc>
                <a:tc>
                  <a:txBody>
                    <a:bodyPr/>
                    <a:lstStyle/>
                    <a:p>
                      <a:pPr marL="0" marR="0" algn="ctr">
                        <a:lnSpc>
                          <a:spcPct val="100000"/>
                        </a:lnSpc>
                        <a:spcBef>
                          <a:spcPts val="0"/>
                        </a:spcBef>
                        <a:spcAft>
                          <a:spcPts val="0"/>
                        </a:spcAft>
                      </a:pPr>
                      <a:r>
                        <a:rPr lang="en-US" sz="1400">
                          <a:latin typeface="Times New Roman" panose="02020603050405020304" pitchFamily="18" charset="0"/>
                          <a:cs typeface="Times New Roman" panose="02020603050405020304" pitchFamily="18" charset="0"/>
                        </a:rPr>
                        <a:t>60</a:t>
                      </a:r>
                      <a:endParaRPr lang="en-US" sz="900">
                        <a:solidFill>
                          <a:srgbClr val="000000"/>
                        </a:solidFill>
                        <a:latin typeface="Times New Roman" pitchFamily="18" charset="0"/>
                        <a:ea typeface="Times New Roman"/>
                        <a:cs typeface="Times New Roman" pitchFamily="18" charset="0"/>
                      </a:endParaRPr>
                    </a:p>
                  </a:txBody>
                  <a:tcPr marL="50800" marR="50800" marT="50800" marB="50800"/>
                </a:tc>
                <a:tc>
                  <a:txBody>
                    <a:bodyPr/>
                    <a:lstStyle/>
                    <a:p>
                      <a:pPr marL="0" marR="0" algn="ctr">
                        <a:lnSpc>
                          <a:spcPct val="100000"/>
                        </a:lnSpc>
                        <a:spcBef>
                          <a:spcPts val="0"/>
                        </a:spcBef>
                        <a:spcAft>
                          <a:spcPts val="0"/>
                        </a:spcAft>
                      </a:pPr>
                      <a:r>
                        <a:rPr lang="en-US" sz="1400" dirty="0">
                          <a:latin typeface="Times New Roman" panose="02020603050405020304" pitchFamily="18" charset="0"/>
                          <a:cs typeface="Times New Roman" panose="02020603050405020304" pitchFamily="18" charset="0"/>
                        </a:rPr>
                        <a:t>40</a:t>
                      </a:r>
                      <a:endParaRPr lang="en-US" sz="900" dirty="0">
                        <a:solidFill>
                          <a:srgbClr val="000000"/>
                        </a:solidFill>
                        <a:latin typeface="Times New Roman" pitchFamily="18" charset="0"/>
                        <a:ea typeface="Times New Roman"/>
                        <a:cs typeface="Times New Roman" pitchFamily="18" charset="0"/>
                      </a:endParaRPr>
                    </a:p>
                  </a:txBody>
                  <a:tcPr marL="50800" marR="50800" marT="50800" marB="50800"/>
                </a:tc>
                <a:tc>
                  <a:txBody>
                    <a:bodyPr/>
                    <a:lstStyle/>
                    <a:p>
                      <a:pPr marL="0" marR="0" algn="ctr">
                        <a:lnSpc>
                          <a:spcPct val="100000"/>
                        </a:lnSpc>
                        <a:spcBef>
                          <a:spcPts val="0"/>
                        </a:spcBef>
                        <a:spcAft>
                          <a:spcPts val="0"/>
                        </a:spcAft>
                      </a:pPr>
                      <a:r>
                        <a:rPr lang="en-US" sz="1400" dirty="0">
                          <a:latin typeface="Times New Roman" panose="02020603050405020304" pitchFamily="18" charset="0"/>
                          <a:cs typeface="Times New Roman" panose="02020603050405020304" pitchFamily="18" charset="0"/>
                        </a:rPr>
                        <a:t>100</a:t>
                      </a:r>
                      <a:endParaRPr lang="en-US" sz="900" dirty="0">
                        <a:solidFill>
                          <a:srgbClr val="000000"/>
                        </a:solidFill>
                        <a:latin typeface="Times New Roman" pitchFamily="18" charset="0"/>
                        <a:ea typeface="Times New Roman"/>
                        <a:cs typeface="Times New Roman" pitchFamily="18" charset="0"/>
                      </a:endParaRPr>
                    </a:p>
                  </a:txBody>
                  <a:tcPr marL="50800" marR="50800" marT="50800" marB="5080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629457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E93C5-5017-03E0-48B9-05C474F4F9E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6958565-ECAB-60A0-CE78-65E5D55E37DE}"/>
              </a:ext>
            </a:extLst>
          </p:cNvPr>
          <p:cNvSpPr>
            <a:spLocks noGrp="1"/>
          </p:cNvSpPr>
          <p:nvPr>
            <p:ph type="title"/>
          </p:nvPr>
        </p:nvSpPr>
        <p:spPr/>
        <p:txBody>
          <a:bodyPr/>
          <a:lstStyle/>
          <a:p>
            <a:r>
              <a:rPr lang="en-US" dirty="0">
                <a:solidFill>
                  <a:srgbClr val="196E78"/>
                </a:solidFill>
              </a:rPr>
              <a:t>Example 11.3: Independence </a:t>
            </a:r>
            <a:r>
              <a:rPr lang="en-US" sz="2000" dirty="0">
                <a:solidFill>
                  <a:srgbClr val="196E78"/>
                </a:solidFill>
              </a:rPr>
              <a:t>(3 of 3)</a:t>
            </a:r>
          </a:p>
        </p:txBody>
      </p:sp>
      <p:sp>
        <p:nvSpPr>
          <p:cNvPr id="7" name="Content Placeholder 6">
            <a:extLst>
              <a:ext uri="{FF2B5EF4-FFF2-40B4-BE49-F238E27FC236}">
                <a16:creationId xmlns:a16="http://schemas.microsoft.com/office/drawing/2014/main" id="{F7A3BCB8-BA62-E267-A496-225B109B9476}"/>
              </a:ext>
            </a:extLst>
          </p:cNvPr>
          <p:cNvSpPr>
            <a:spLocks noGrp="1"/>
          </p:cNvSpPr>
          <p:nvPr>
            <p:ph sz="quarter" idx="12"/>
          </p:nvPr>
        </p:nvSpPr>
        <p:spPr>
          <a:xfrm>
            <a:off x="304799" y="1759311"/>
            <a:ext cx="8517322" cy="2125059"/>
          </a:xfrm>
        </p:spPr>
        <p:txBody>
          <a:bodyPr/>
          <a:lstStyle/>
          <a:p>
            <a:r>
              <a:rPr lang="en-US" sz="2400" dirty="0"/>
              <a:t>Knowing that Chuck has seen the film provides no additional information regarding the chances that Donna has seen the film.</a:t>
            </a:r>
          </a:p>
          <a:p>
            <a:r>
              <a:rPr lang="en-US" sz="2400" dirty="0"/>
              <a:t>Therefore, the events are independent.</a:t>
            </a:r>
          </a:p>
        </p:txBody>
      </p:sp>
      <p:graphicFrame>
        <p:nvGraphicFramePr>
          <p:cNvPr id="9" name="Table Placeholder 8">
            <a:extLst>
              <a:ext uri="{FF2B5EF4-FFF2-40B4-BE49-F238E27FC236}">
                <a16:creationId xmlns:a16="http://schemas.microsoft.com/office/drawing/2014/main" id="{10471B9E-D51B-8353-3C2C-9A15CC43158D}"/>
              </a:ext>
            </a:extLst>
          </p:cNvPr>
          <p:cNvGraphicFramePr>
            <a:graphicFrameLocks noGrp="1"/>
          </p:cNvGraphicFramePr>
          <p:nvPr>
            <p:ph type="tbl" sz="quarter" idx="14"/>
          </p:nvPr>
        </p:nvGraphicFramePr>
        <p:xfrm>
          <a:off x="2143360" y="4416140"/>
          <a:ext cx="4677508" cy="1259840"/>
        </p:xfrm>
        <a:graphic>
          <a:graphicData uri="http://schemas.openxmlformats.org/drawingml/2006/table">
            <a:tbl>
              <a:tblPr firstRow="1">
                <a:tableStyleId>{69012ECD-51FC-41F1-AA8D-1B2483CD663E}</a:tableStyleId>
              </a:tblPr>
              <a:tblGrid>
                <a:gridCol w="1204546">
                  <a:extLst>
                    <a:ext uri="{9D8B030D-6E8A-4147-A177-3AD203B41FA5}">
                      <a16:colId xmlns:a16="http://schemas.microsoft.com/office/drawing/2014/main" val="20000"/>
                    </a:ext>
                  </a:extLst>
                </a:gridCol>
                <a:gridCol w="1213339">
                  <a:extLst>
                    <a:ext uri="{9D8B030D-6E8A-4147-A177-3AD203B41FA5}">
                      <a16:colId xmlns:a16="http://schemas.microsoft.com/office/drawing/2014/main" val="20001"/>
                    </a:ext>
                  </a:extLst>
                </a:gridCol>
                <a:gridCol w="1213338">
                  <a:extLst>
                    <a:ext uri="{9D8B030D-6E8A-4147-A177-3AD203B41FA5}">
                      <a16:colId xmlns:a16="http://schemas.microsoft.com/office/drawing/2014/main" val="20002"/>
                    </a:ext>
                  </a:extLst>
                </a:gridCol>
                <a:gridCol w="1046285">
                  <a:extLst>
                    <a:ext uri="{9D8B030D-6E8A-4147-A177-3AD203B41FA5}">
                      <a16:colId xmlns:a16="http://schemas.microsoft.com/office/drawing/2014/main" val="20003"/>
                    </a:ext>
                  </a:extLst>
                </a:gridCol>
              </a:tblGrid>
              <a:tr h="265598">
                <a:tc>
                  <a:txBody>
                    <a:bodyPr/>
                    <a:lstStyle/>
                    <a:p>
                      <a:pPr marL="0" marR="0" fontAlgn="auto">
                        <a:lnSpc>
                          <a:spcPct val="100000"/>
                        </a:lnSpc>
                        <a:spcBef>
                          <a:spcPts val="0"/>
                        </a:spcBef>
                        <a:spcAft>
                          <a:spcPts val="0"/>
                        </a:spcAft>
                      </a:pPr>
                      <a:endParaRPr lang="en-US" sz="1400" dirty="0">
                        <a:solidFill>
                          <a:srgbClr val="000000"/>
                        </a:solidFill>
                        <a:latin typeface="Times New Roman" pitchFamily="18" charset="0"/>
                        <a:ea typeface="Times New Roman"/>
                        <a:cs typeface="Times New Roman" pitchFamily="18" charset="0"/>
                      </a:endParaRPr>
                    </a:p>
                  </a:txBody>
                  <a:tcPr marL="50800" marR="50800" marT="50800" marB="50800"/>
                </a:tc>
                <a:tc>
                  <a:txBody>
                    <a:bodyPr/>
                    <a:lstStyle/>
                    <a:p>
                      <a:pPr marL="0" marR="0" algn="ctr">
                        <a:lnSpc>
                          <a:spcPct val="100000"/>
                        </a:lnSpc>
                        <a:spcBef>
                          <a:spcPts val="0"/>
                        </a:spcBef>
                        <a:spcAft>
                          <a:spcPts val="0"/>
                        </a:spcAft>
                      </a:pPr>
                      <a:r>
                        <a:rPr lang="en-US" sz="1400" dirty="0">
                          <a:latin typeface="Times New Roman" panose="02020603050405020304" pitchFamily="18" charset="0"/>
                          <a:cs typeface="Times New Roman" panose="02020603050405020304" pitchFamily="18" charset="0"/>
                        </a:rPr>
                        <a:t>Donna Yes</a:t>
                      </a:r>
                      <a:endParaRPr lang="en-US" sz="1000" b="1" dirty="0">
                        <a:solidFill>
                          <a:srgbClr val="00004C"/>
                        </a:solidFill>
                        <a:latin typeface="Times New Roman" pitchFamily="18" charset="0"/>
                        <a:ea typeface="Times New Roman"/>
                        <a:cs typeface="Times New Roman" pitchFamily="18" charset="0"/>
                      </a:endParaRPr>
                    </a:p>
                  </a:txBody>
                  <a:tcPr marL="50800" marR="50800" marT="50800" marB="50800"/>
                </a:tc>
                <a:tc>
                  <a:txBody>
                    <a:bodyPr/>
                    <a:lstStyle/>
                    <a:p>
                      <a:pPr marL="0" marR="0" algn="ctr">
                        <a:lnSpc>
                          <a:spcPct val="100000"/>
                        </a:lnSpc>
                        <a:spcBef>
                          <a:spcPts val="0"/>
                        </a:spcBef>
                        <a:spcAft>
                          <a:spcPts val="0"/>
                        </a:spcAft>
                      </a:pPr>
                      <a:r>
                        <a:rPr lang="en-US" sz="1400" dirty="0">
                          <a:latin typeface="Times New Roman" panose="02020603050405020304" pitchFamily="18" charset="0"/>
                          <a:cs typeface="Times New Roman" panose="02020603050405020304" pitchFamily="18" charset="0"/>
                        </a:rPr>
                        <a:t>Donna No</a:t>
                      </a:r>
                      <a:endParaRPr lang="en-US" sz="1000" b="1" dirty="0">
                        <a:solidFill>
                          <a:srgbClr val="00004C"/>
                        </a:solidFill>
                        <a:latin typeface="Times New Roman" pitchFamily="18" charset="0"/>
                        <a:ea typeface="Times New Roman"/>
                        <a:cs typeface="Times New Roman" pitchFamily="18" charset="0"/>
                      </a:endParaRPr>
                    </a:p>
                  </a:txBody>
                  <a:tcPr marL="50800" marR="50800" marT="50800" marB="50800"/>
                </a:tc>
                <a:tc>
                  <a:txBody>
                    <a:bodyPr/>
                    <a:lstStyle/>
                    <a:p>
                      <a:pPr marL="0" marR="0" algn="ctr">
                        <a:lnSpc>
                          <a:spcPct val="100000"/>
                        </a:lnSpc>
                        <a:spcBef>
                          <a:spcPts val="0"/>
                        </a:spcBef>
                        <a:spcAft>
                          <a:spcPts val="0"/>
                        </a:spcAft>
                      </a:pPr>
                      <a:r>
                        <a:rPr lang="en-US" sz="1400">
                          <a:latin typeface="Times New Roman" panose="02020603050405020304" pitchFamily="18" charset="0"/>
                          <a:cs typeface="Times New Roman" panose="02020603050405020304" pitchFamily="18" charset="0"/>
                        </a:rPr>
                        <a:t>Total</a:t>
                      </a:r>
                      <a:endParaRPr lang="en-US" sz="1000" b="1">
                        <a:solidFill>
                          <a:srgbClr val="00004C"/>
                        </a:solidFill>
                        <a:latin typeface="Times New Roman" pitchFamily="18" charset="0"/>
                        <a:ea typeface="Times New Roman"/>
                        <a:cs typeface="Times New Roman" pitchFamily="18" charset="0"/>
                      </a:endParaRPr>
                    </a:p>
                  </a:txBody>
                  <a:tcPr marL="50800" marR="50800" marT="50800" marB="50800"/>
                </a:tc>
                <a:extLst>
                  <a:ext uri="{0D108BD9-81ED-4DB2-BD59-A6C34878D82A}">
                    <a16:rowId xmlns:a16="http://schemas.microsoft.com/office/drawing/2014/main" val="10000"/>
                  </a:ext>
                </a:extLst>
              </a:tr>
              <a:tr h="265598">
                <a:tc>
                  <a:txBody>
                    <a:bodyPr/>
                    <a:lstStyle/>
                    <a:p>
                      <a:pPr marL="0" marR="0" algn="l">
                        <a:lnSpc>
                          <a:spcPct val="100000"/>
                        </a:lnSpc>
                        <a:spcBef>
                          <a:spcPts val="0"/>
                        </a:spcBef>
                        <a:spcAft>
                          <a:spcPts val="0"/>
                        </a:spcAft>
                      </a:pPr>
                      <a:r>
                        <a:rPr lang="en-US" sz="1400" dirty="0">
                          <a:latin typeface="Times New Roman" panose="02020603050405020304" pitchFamily="18" charset="0"/>
                          <a:cs typeface="Times New Roman" panose="02020603050405020304" pitchFamily="18" charset="0"/>
                        </a:rPr>
                        <a:t>Chuck Yes</a:t>
                      </a:r>
                      <a:endParaRPr lang="en-US" sz="1000" b="1" dirty="0">
                        <a:solidFill>
                          <a:srgbClr val="00004C"/>
                        </a:solidFill>
                        <a:latin typeface="Times New Roman" pitchFamily="18" charset="0"/>
                        <a:ea typeface="Times New Roman"/>
                        <a:cs typeface="Times New Roman" pitchFamily="18" charset="0"/>
                      </a:endParaRPr>
                    </a:p>
                  </a:txBody>
                  <a:tcPr marL="50800" marR="50800" marT="50800" marB="50800"/>
                </a:tc>
                <a:tc>
                  <a:txBody>
                    <a:bodyPr/>
                    <a:lstStyle/>
                    <a:p>
                      <a:pPr marL="0" marR="0" algn="ctr">
                        <a:lnSpc>
                          <a:spcPct val="100000"/>
                        </a:lnSpc>
                        <a:spcBef>
                          <a:spcPts val="0"/>
                        </a:spcBef>
                        <a:spcAft>
                          <a:spcPts val="0"/>
                        </a:spcAft>
                      </a:pPr>
                      <a:r>
                        <a:rPr lang="en-US" sz="1400" dirty="0">
                          <a:latin typeface="Times New Roman" panose="02020603050405020304" pitchFamily="18" charset="0"/>
                          <a:cs typeface="Times New Roman" panose="02020603050405020304" pitchFamily="18" charset="0"/>
                        </a:rPr>
                        <a:t>15</a:t>
                      </a:r>
                      <a:endParaRPr lang="en-US" sz="900" dirty="0">
                        <a:solidFill>
                          <a:srgbClr val="000000"/>
                        </a:solidFill>
                        <a:latin typeface="Times New Roman" pitchFamily="18" charset="0"/>
                        <a:ea typeface="Times New Roman"/>
                        <a:cs typeface="Times New Roman" pitchFamily="18" charset="0"/>
                      </a:endParaRPr>
                    </a:p>
                  </a:txBody>
                  <a:tcPr marL="50800" marR="50800" marT="50800" marB="50800"/>
                </a:tc>
                <a:tc>
                  <a:txBody>
                    <a:bodyPr/>
                    <a:lstStyle/>
                    <a:p>
                      <a:pPr marL="0" marR="0" algn="ctr">
                        <a:lnSpc>
                          <a:spcPct val="100000"/>
                        </a:lnSpc>
                        <a:spcBef>
                          <a:spcPts val="0"/>
                        </a:spcBef>
                        <a:spcAft>
                          <a:spcPts val="0"/>
                        </a:spcAft>
                      </a:pPr>
                      <a:r>
                        <a:rPr lang="en-US" sz="1400" dirty="0">
                          <a:latin typeface="Times New Roman" panose="02020603050405020304" pitchFamily="18" charset="0"/>
                          <a:cs typeface="Times New Roman" panose="02020603050405020304" pitchFamily="18" charset="0"/>
                        </a:rPr>
                        <a:t>10</a:t>
                      </a:r>
                      <a:endParaRPr lang="en-US" sz="900" dirty="0">
                        <a:solidFill>
                          <a:srgbClr val="000000"/>
                        </a:solidFill>
                        <a:latin typeface="Times New Roman" pitchFamily="18" charset="0"/>
                        <a:ea typeface="Times New Roman"/>
                        <a:cs typeface="Times New Roman" pitchFamily="18" charset="0"/>
                      </a:endParaRPr>
                    </a:p>
                  </a:txBody>
                  <a:tcPr marL="50800" marR="50800" marT="50800" marB="50800"/>
                </a:tc>
                <a:tc>
                  <a:txBody>
                    <a:bodyPr/>
                    <a:lstStyle/>
                    <a:p>
                      <a:pPr marL="0" marR="0" algn="ctr">
                        <a:lnSpc>
                          <a:spcPct val="100000"/>
                        </a:lnSpc>
                        <a:spcBef>
                          <a:spcPts val="0"/>
                        </a:spcBef>
                        <a:spcAft>
                          <a:spcPts val="0"/>
                        </a:spcAft>
                      </a:pPr>
                      <a:r>
                        <a:rPr lang="en-US" sz="1400" dirty="0">
                          <a:latin typeface="Times New Roman" panose="02020603050405020304" pitchFamily="18" charset="0"/>
                          <a:cs typeface="Times New Roman" panose="02020603050405020304" pitchFamily="18" charset="0"/>
                        </a:rPr>
                        <a:t>25</a:t>
                      </a:r>
                      <a:endParaRPr lang="en-US" sz="900" dirty="0">
                        <a:solidFill>
                          <a:srgbClr val="000000"/>
                        </a:solidFill>
                        <a:latin typeface="Times New Roman" pitchFamily="18" charset="0"/>
                        <a:ea typeface="Times New Roman"/>
                        <a:cs typeface="Times New Roman" pitchFamily="18" charset="0"/>
                      </a:endParaRPr>
                    </a:p>
                  </a:txBody>
                  <a:tcPr marL="50800" marR="50800" marT="50800" marB="50800"/>
                </a:tc>
                <a:extLst>
                  <a:ext uri="{0D108BD9-81ED-4DB2-BD59-A6C34878D82A}">
                    <a16:rowId xmlns:a16="http://schemas.microsoft.com/office/drawing/2014/main" val="10001"/>
                  </a:ext>
                </a:extLst>
              </a:tr>
              <a:tr h="265598">
                <a:tc>
                  <a:txBody>
                    <a:bodyPr/>
                    <a:lstStyle/>
                    <a:p>
                      <a:pPr marL="0" marR="0" algn="l">
                        <a:lnSpc>
                          <a:spcPct val="100000"/>
                        </a:lnSpc>
                        <a:spcBef>
                          <a:spcPts val="0"/>
                        </a:spcBef>
                        <a:spcAft>
                          <a:spcPts val="0"/>
                        </a:spcAft>
                      </a:pPr>
                      <a:r>
                        <a:rPr lang="en-US" sz="1400" dirty="0">
                          <a:latin typeface="Times New Roman" panose="02020603050405020304" pitchFamily="18" charset="0"/>
                          <a:cs typeface="Times New Roman" panose="02020603050405020304" pitchFamily="18" charset="0"/>
                        </a:rPr>
                        <a:t>Chuck No</a:t>
                      </a:r>
                      <a:endParaRPr lang="en-US" sz="1000" b="1" dirty="0">
                        <a:solidFill>
                          <a:srgbClr val="00004C"/>
                        </a:solidFill>
                        <a:latin typeface="Times New Roman" pitchFamily="18" charset="0"/>
                        <a:ea typeface="Times New Roman"/>
                        <a:cs typeface="Times New Roman" pitchFamily="18" charset="0"/>
                      </a:endParaRPr>
                    </a:p>
                  </a:txBody>
                  <a:tcPr marL="50800" marR="50800" marT="50800" marB="50800"/>
                </a:tc>
                <a:tc>
                  <a:txBody>
                    <a:bodyPr/>
                    <a:lstStyle/>
                    <a:p>
                      <a:pPr marL="0" marR="0" algn="ctr">
                        <a:lnSpc>
                          <a:spcPct val="100000"/>
                        </a:lnSpc>
                        <a:spcBef>
                          <a:spcPts val="0"/>
                        </a:spcBef>
                        <a:spcAft>
                          <a:spcPts val="0"/>
                        </a:spcAft>
                      </a:pPr>
                      <a:r>
                        <a:rPr lang="en-US" sz="1400" dirty="0">
                          <a:latin typeface="Times New Roman" panose="02020603050405020304" pitchFamily="18" charset="0"/>
                          <a:cs typeface="Times New Roman" panose="02020603050405020304" pitchFamily="18" charset="0"/>
                        </a:rPr>
                        <a:t>45</a:t>
                      </a:r>
                      <a:endParaRPr lang="en-US" sz="900" dirty="0">
                        <a:solidFill>
                          <a:srgbClr val="000000"/>
                        </a:solidFill>
                        <a:latin typeface="Times New Roman" pitchFamily="18" charset="0"/>
                        <a:ea typeface="Times New Roman"/>
                        <a:cs typeface="Times New Roman" pitchFamily="18" charset="0"/>
                      </a:endParaRPr>
                    </a:p>
                  </a:txBody>
                  <a:tcPr marL="50800" marR="50800" marT="50800" marB="50800"/>
                </a:tc>
                <a:tc>
                  <a:txBody>
                    <a:bodyPr/>
                    <a:lstStyle/>
                    <a:p>
                      <a:pPr marL="0" marR="0" algn="ctr">
                        <a:lnSpc>
                          <a:spcPct val="100000"/>
                        </a:lnSpc>
                        <a:spcBef>
                          <a:spcPts val="0"/>
                        </a:spcBef>
                        <a:spcAft>
                          <a:spcPts val="0"/>
                        </a:spcAft>
                      </a:pPr>
                      <a:r>
                        <a:rPr lang="en-US" sz="1400" dirty="0">
                          <a:latin typeface="Times New Roman" panose="02020603050405020304" pitchFamily="18" charset="0"/>
                          <a:cs typeface="Times New Roman" panose="02020603050405020304" pitchFamily="18" charset="0"/>
                        </a:rPr>
                        <a:t>30</a:t>
                      </a:r>
                      <a:endParaRPr lang="en-US" sz="900" dirty="0">
                        <a:solidFill>
                          <a:srgbClr val="000000"/>
                        </a:solidFill>
                        <a:latin typeface="Times New Roman" pitchFamily="18" charset="0"/>
                        <a:ea typeface="Times New Roman"/>
                        <a:cs typeface="Times New Roman" pitchFamily="18" charset="0"/>
                      </a:endParaRPr>
                    </a:p>
                  </a:txBody>
                  <a:tcPr marL="50800" marR="50800" marT="50800" marB="50800"/>
                </a:tc>
                <a:tc>
                  <a:txBody>
                    <a:bodyPr/>
                    <a:lstStyle/>
                    <a:p>
                      <a:pPr marL="0" marR="0" algn="ctr">
                        <a:lnSpc>
                          <a:spcPct val="100000"/>
                        </a:lnSpc>
                        <a:spcBef>
                          <a:spcPts val="0"/>
                        </a:spcBef>
                        <a:spcAft>
                          <a:spcPts val="0"/>
                        </a:spcAft>
                      </a:pPr>
                      <a:r>
                        <a:rPr lang="en-US" sz="1400" dirty="0">
                          <a:latin typeface="Times New Roman" panose="02020603050405020304" pitchFamily="18" charset="0"/>
                          <a:cs typeface="Times New Roman" panose="02020603050405020304" pitchFamily="18" charset="0"/>
                        </a:rPr>
                        <a:t>75</a:t>
                      </a:r>
                      <a:endParaRPr lang="en-US" sz="900" dirty="0">
                        <a:solidFill>
                          <a:srgbClr val="000000"/>
                        </a:solidFill>
                        <a:latin typeface="Times New Roman" pitchFamily="18" charset="0"/>
                        <a:ea typeface="Times New Roman"/>
                        <a:cs typeface="Times New Roman" pitchFamily="18" charset="0"/>
                      </a:endParaRPr>
                    </a:p>
                  </a:txBody>
                  <a:tcPr marL="50800" marR="50800" marT="50800" marB="50800"/>
                </a:tc>
                <a:extLst>
                  <a:ext uri="{0D108BD9-81ED-4DB2-BD59-A6C34878D82A}">
                    <a16:rowId xmlns:a16="http://schemas.microsoft.com/office/drawing/2014/main" val="10002"/>
                  </a:ext>
                </a:extLst>
              </a:tr>
              <a:tr h="265598">
                <a:tc>
                  <a:txBody>
                    <a:bodyPr/>
                    <a:lstStyle/>
                    <a:p>
                      <a:pPr marL="0" marR="0" algn="l">
                        <a:lnSpc>
                          <a:spcPct val="100000"/>
                        </a:lnSpc>
                        <a:spcBef>
                          <a:spcPts val="0"/>
                        </a:spcBef>
                        <a:spcAft>
                          <a:spcPts val="0"/>
                        </a:spcAft>
                      </a:pPr>
                      <a:r>
                        <a:rPr lang="en-US" sz="1400" dirty="0">
                          <a:latin typeface="Times New Roman" panose="02020603050405020304" pitchFamily="18" charset="0"/>
                          <a:cs typeface="Times New Roman" panose="02020603050405020304" pitchFamily="18" charset="0"/>
                        </a:rPr>
                        <a:t>Total</a:t>
                      </a:r>
                      <a:endParaRPr lang="en-US" sz="1000" b="1" dirty="0">
                        <a:solidFill>
                          <a:srgbClr val="00004C"/>
                        </a:solidFill>
                        <a:latin typeface="Times New Roman" pitchFamily="18" charset="0"/>
                        <a:ea typeface="Times New Roman"/>
                        <a:cs typeface="Times New Roman" pitchFamily="18" charset="0"/>
                      </a:endParaRPr>
                    </a:p>
                  </a:txBody>
                  <a:tcPr marL="50800" marR="50800" marT="50800" marB="50800"/>
                </a:tc>
                <a:tc>
                  <a:txBody>
                    <a:bodyPr/>
                    <a:lstStyle/>
                    <a:p>
                      <a:pPr marL="0" marR="0" algn="ctr">
                        <a:lnSpc>
                          <a:spcPct val="100000"/>
                        </a:lnSpc>
                        <a:spcBef>
                          <a:spcPts val="0"/>
                        </a:spcBef>
                        <a:spcAft>
                          <a:spcPts val="0"/>
                        </a:spcAft>
                      </a:pPr>
                      <a:r>
                        <a:rPr lang="en-US" sz="1400">
                          <a:latin typeface="Times New Roman" panose="02020603050405020304" pitchFamily="18" charset="0"/>
                          <a:cs typeface="Times New Roman" panose="02020603050405020304" pitchFamily="18" charset="0"/>
                        </a:rPr>
                        <a:t>60</a:t>
                      </a:r>
                      <a:endParaRPr lang="en-US" sz="900">
                        <a:solidFill>
                          <a:srgbClr val="000000"/>
                        </a:solidFill>
                        <a:latin typeface="Times New Roman" pitchFamily="18" charset="0"/>
                        <a:ea typeface="Times New Roman"/>
                        <a:cs typeface="Times New Roman" pitchFamily="18" charset="0"/>
                      </a:endParaRPr>
                    </a:p>
                  </a:txBody>
                  <a:tcPr marL="50800" marR="50800" marT="50800" marB="50800"/>
                </a:tc>
                <a:tc>
                  <a:txBody>
                    <a:bodyPr/>
                    <a:lstStyle/>
                    <a:p>
                      <a:pPr marL="0" marR="0" algn="ctr">
                        <a:lnSpc>
                          <a:spcPct val="100000"/>
                        </a:lnSpc>
                        <a:spcBef>
                          <a:spcPts val="0"/>
                        </a:spcBef>
                        <a:spcAft>
                          <a:spcPts val="0"/>
                        </a:spcAft>
                      </a:pPr>
                      <a:r>
                        <a:rPr lang="en-US" sz="1400" dirty="0">
                          <a:latin typeface="Times New Roman" panose="02020603050405020304" pitchFamily="18" charset="0"/>
                          <a:cs typeface="Times New Roman" panose="02020603050405020304" pitchFamily="18" charset="0"/>
                        </a:rPr>
                        <a:t>40</a:t>
                      </a:r>
                      <a:endParaRPr lang="en-US" sz="900" dirty="0">
                        <a:solidFill>
                          <a:srgbClr val="000000"/>
                        </a:solidFill>
                        <a:latin typeface="Times New Roman" pitchFamily="18" charset="0"/>
                        <a:ea typeface="Times New Roman"/>
                        <a:cs typeface="Times New Roman" pitchFamily="18" charset="0"/>
                      </a:endParaRPr>
                    </a:p>
                  </a:txBody>
                  <a:tcPr marL="50800" marR="50800" marT="50800" marB="50800"/>
                </a:tc>
                <a:tc>
                  <a:txBody>
                    <a:bodyPr/>
                    <a:lstStyle/>
                    <a:p>
                      <a:pPr marL="0" marR="0" algn="ctr">
                        <a:lnSpc>
                          <a:spcPct val="100000"/>
                        </a:lnSpc>
                        <a:spcBef>
                          <a:spcPts val="0"/>
                        </a:spcBef>
                        <a:spcAft>
                          <a:spcPts val="0"/>
                        </a:spcAft>
                      </a:pPr>
                      <a:r>
                        <a:rPr lang="en-US" sz="1400" dirty="0">
                          <a:latin typeface="Times New Roman" panose="02020603050405020304" pitchFamily="18" charset="0"/>
                          <a:cs typeface="Times New Roman" panose="02020603050405020304" pitchFamily="18" charset="0"/>
                        </a:rPr>
                        <a:t>100</a:t>
                      </a:r>
                      <a:endParaRPr lang="en-US" sz="900" dirty="0">
                        <a:solidFill>
                          <a:srgbClr val="000000"/>
                        </a:solidFill>
                        <a:latin typeface="Times New Roman" pitchFamily="18" charset="0"/>
                        <a:ea typeface="Times New Roman"/>
                        <a:cs typeface="Times New Roman" pitchFamily="18" charset="0"/>
                      </a:endParaRPr>
                    </a:p>
                  </a:txBody>
                  <a:tcPr marL="50800" marR="50800" marT="50800" marB="5080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01434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687E-1398-4E2F-B2E5-752A4515DCAD}"/>
              </a:ext>
            </a:extLst>
          </p:cNvPr>
          <p:cNvSpPr>
            <a:spLocks noGrp="1"/>
          </p:cNvSpPr>
          <p:nvPr>
            <p:ph type="title"/>
          </p:nvPr>
        </p:nvSpPr>
        <p:spPr>
          <a:xfrm>
            <a:off x="304800" y="620885"/>
            <a:ext cx="8534400" cy="1138425"/>
          </a:xfrm>
        </p:spPr>
        <p:txBody>
          <a:bodyPr>
            <a:normAutofit/>
          </a:bodyPr>
          <a:lstStyle/>
          <a:p>
            <a:r>
              <a:rPr lang="en-US" dirty="0">
                <a:solidFill>
                  <a:srgbClr val="196E78"/>
                </a:solidFill>
              </a:rPr>
              <a:t>Example 11.3: Multiplication Rule</a:t>
            </a:r>
            <a:endParaRPr lang="en-US" b="0" dirty="0">
              <a:solidFill>
                <a:srgbClr val="196E78"/>
              </a:solidFill>
            </a:endParaRPr>
          </a:p>
        </p:txBody>
      </p:sp>
      <p:sp>
        <p:nvSpPr>
          <p:cNvPr id="3" name="Content Placeholder 2">
            <a:extLst>
              <a:ext uri="{FF2B5EF4-FFF2-40B4-BE49-F238E27FC236}">
                <a16:creationId xmlns:a16="http://schemas.microsoft.com/office/drawing/2014/main" id="{F560478D-FD83-4675-BAAB-76846DAF7B63}"/>
              </a:ext>
            </a:extLst>
          </p:cNvPr>
          <p:cNvSpPr>
            <a:spLocks noGrp="1"/>
          </p:cNvSpPr>
          <p:nvPr>
            <p:ph sz="quarter" idx="12"/>
          </p:nvPr>
        </p:nvSpPr>
        <p:spPr>
          <a:xfrm>
            <a:off x="304800" y="1759310"/>
            <a:ext cx="8669110" cy="4521279"/>
          </a:xfrm>
          <a:prstGeom prst="rect">
            <a:avLst/>
          </a:prstGeom>
        </p:spPr>
        <p:txBody>
          <a:bodyPr/>
          <a:lstStyle/>
          <a:p>
            <a:r>
              <a:rPr lang="en-US" sz="2200" dirty="0"/>
              <a:t>We can rearrange the conditional probability formula, </a:t>
            </a:r>
            <a:br>
              <a:rPr lang="en-US" sz="2200" dirty="0"/>
            </a:br>
            <a:r>
              <a:rPr lang="en-US" sz="2200" i="1" dirty="0"/>
              <a:t>P</a:t>
            </a:r>
            <a:r>
              <a:rPr lang="en-US" sz="2200" dirty="0"/>
              <a:t>(</a:t>
            </a:r>
            <a:r>
              <a:rPr lang="en-US" sz="2200" i="1" dirty="0"/>
              <a:t>B</a:t>
            </a:r>
            <a:r>
              <a:rPr lang="en-US" sz="2200" dirty="0"/>
              <a:t>|</a:t>
            </a:r>
            <a:r>
              <a:rPr lang="en-US" sz="2200" i="1" dirty="0"/>
              <a:t>A</a:t>
            </a:r>
            <a:r>
              <a:rPr lang="en-US" sz="2200" dirty="0"/>
              <a:t>) = </a:t>
            </a:r>
            <a:r>
              <a:rPr lang="en-US" sz="2200" i="1" dirty="0"/>
              <a:t>P</a:t>
            </a:r>
            <a:r>
              <a:rPr lang="en-US" sz="2200" dirty="0"/>
              <a:t>(</a:t>
            </a:r>
            <a:r>
              <a:rPr lang="en-US" sz="2200" i="1" dirty="0"/>
              <a:t>A </a:t>
            </a:r>
            <a:r>
              <a:rPr lang="en-US" sz="2200" dirty="0"/>
              <a:t>∩ </a:t>
            </a:r>
            <a:r>
              <a:rPr lang="en-US" sz="2200" i="1" dirty="0"/>
              <a:t>B</a:t>
            </a:r>
            <a:r>
              <a:rPr lang="en-US" sz="2200" dirty="0"/>
              <a:t>) / </a:t>
            </a:r>
            <a:r>
              <a:rPr lang="en-US" sz="2200" i="1" dirty="0"/>
              <a:t>P</a:t>
            </a:r>
            <a:r>
              <a:rPr lang="en-US" sz="2200" dirty="0"/>
              <a:t>(</a:t>
            </a:r>
            <a:r>
              <a:rPr lang="en-US" sz="2200" i="1" dirty="0"/>
              <a:t>A</a:t>
            </a:r>
            <a:r>
              <a:rPr lang="en-US" sz="2200" dirty="0"/>
              <a:t>) to get the general multiplication rule.</a:t>
            </a:r>
          </a:p>
          <a:p>
            <a:r>
              <a:rPr lang="en-US" sz="2200" dirty="0"/>
              <a:t>The</a:t>
            </a:r>
            <a:r>
              <a:rPr lang="en-US" sz="2200" b="1" dirty="0"/>
              <a:t> general multiplication rule </a:t>
            </a:r>
            <a:r>
              <a:rPr lang="en-US" sz="2200" dirty="0"/>
              <a:t>allows you to calculate the probability that two events both occur (intersection), based on one of their probabilities and the conditional probability of the other event given the first:</a:t>
            </a:r>
          </a:p>
          <a:p>
            <a:pPr marL="1204913" indent="0">
              <a:buNone/>
            </a:pPr>
            <a:r>
              <a:rPr lang="en-US" sz="2200" i="1" dirty="0"/>
              <a:t>P</a:t>
            </a:r>
            <a:r>
              <a:rPr lang="en-US" sz="2200" dirty="0"/>
              <a:t>(</a:t>
            </a:r>
            <a:r>
              <a:rPr lang="en-US" sz="2200" i="1" dirty="0"/>
              <a:t>A </a:t>
            </a:r>
            <a:r>
              <a:rPr lang="en-US" sz="2200" dirty="0"/>
              <a:t>∩ </a:t>
            </a:r>
            <a:r>
              <a:rPr lang="en-US" sz="2200" i="1" dirty="0"/>
              <a:t>B</a:t>
            </a:r>
            <a:r>
              <a:rPr lang="en-US" sz="2200" dirty="0"/>
              <a:t>) = </a:t>
            </a:r>
            <a:r>
              <a:rPr lang="en-US" sz="2200" i="1" dirty="0"/>
              <a:t>P</a:t>
            </a:r>
            <a:r>
              <a:rPr lang="en-US" sz="2200" dirty="0"/>
              <a:t>(</a:t>
            </a:r>
            <a:r>
              <a:rPr lang="en-US" sz="2200" i="1" dirty="0"/>
              <a:t>A</a:t>
            </a:r>
            <a:r>
              <a:rPr lang="en-US" sz="2200" dirty="0"/>
              <a:t>) × </a:t>
            </a:r>
            <a:r>
              <a:rPr lang="en-US" sz="2200" i="1" dirty="0"/>
              <a:t>P</a:t>
            </a:r>
            <a:r>
              <a:rPr lang="en-US" sz="2200" dirty="0"/>
              <a:t>(</a:t>
            </a:r>
            <a:r>
              <a:rPr lang="en-US" sz="2200" i="1" dirty="0"/>
              <a:t>B</a:t>
            </a:r>
            <a:r>
              <a:rPr lang="en-US" sz="2200" dirty="0"/>
              <a:t>|</a:t>
            </a:r>
            <a:r>
              <a:rPr lang="en-US" sz="2200" i="1" dirty="0"/>
              <a:t>A</a:t>
            </a:r>
            <a:r>
              <a:rPr lang="en-US" sz="2200" dirty="0"/>
              <a:t>) </a:t>
            </a:r>
          </a:p>
          <a:p>
            <a:pPr marL="1204913" indent="0">
              <a:buNone/>
            </a:pPr>
            <a:r>
              <a:rPr lang="en-US" sz="2200" i="1" dirty="0"/>
              <a:t>P</a:t>
            </a:r>
            <a:r>
              <a:rPr lang="en-US" sz="2200" dirty="0"/>
              <a:t>(</a:t>
            </a:r>
            <a:r>
              <a:rPr lang="en-US" sz="2200" i="1" dirty="0"/>
              <a:t>A </a:t>
            </a:r>
            <a:r>
              <a:rPr lang="en-US" sz="2200" dirty="0"/>
              <a:t>∩ </a:t>
            </a:r>
            <a:r>
              <a:rPr lang="en-US" sz="2200" i="1" dirty="0"/>
              <a:t>B</a:t>
            </a:r>
            <a:r>
              <a:rPr lang="en-US" sz="2200" dirty="0"/>
              <a:t>) =</a:t>
            </a:r>
            <a:r>
              <a:rPr lang="en-US" sz="2200" i="1" dirty="0"/>
              <a:t> P</a:t>
            </a:r>
            <a:r>
              <a:rPr lang="en-US" sz="2200" dirty="0"/>
              <a:t>(</a:t>
            </a:r>
            <a:r>
              <a:rPr lang="en-US" sz="2200" i="1" dirty="0"/>
              <a:t>B</a:t>
            </a:r>
            <a:r>
              <a:rPr lang="en-US" sz="2200" dirty="0"/>
              <a:t>) × </a:t>
            </a:r>
            <a:r>
              <a:rPr lang="en-US" sz="2200" i="1" dirty="0"/>
              <a:t>P</a:t>
            </a:r>
            <a:r>
              <a:rPr lang="en-US" sz="2200" dirty="0"/>
              <a:t>(A|B).</a:t>
            </a:r>
            <a:endParaRPr lang="de-DE" sz="2200" dirty="0"/>
          </a:p>
        </p:txBody>
      </p:sp>
    </p:spTree>
    <p:extLst>
      <p:ext uri="{BB962C8B-B14F-4D97-AF65-F5344CB8AC3E}">
        <p14:creationId xmlns:p14="http://schemas.microsoft.com/office/powerpoint/2010/main" val="2951316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848600" cy="1143000"/>
          </a:xfrm>
        </p:spPr>
        <p:txBody>
          <a:bodyPr/>
          <a:lstStyle/>
          <a:p>
            <a:r>
              <a:rPr lang="en-US" sz="4000" u="sng" dirty="0">
                <a:solidFill>
                  <a:schemeClr val="accent1"/>
                </a:solidFill>
              </a:rPr>
              <a:t>Example</a:t>
            </a:r>
          </a:p>
        </p:txBody>
      </p:sp>
      <p:sp>
        <p:nvSpPr>
          <p:cNvPr id="3" name="Content Placeholder 2" descr="This diagram shows the six steps of a statistical investigation. Step 1 is to ask a research question. This is the step where the researchers formulate their hypotheses. In Step 2, researchers design a study and collect data they think will help them answer the research question. Once data has been collected, the researchers move to Step 3, where they explore the data in preparation for Step 4 where they draw inferences from the data. At this stage, researchers may compute the significance of the statisics they calculate from the data, or they may use the statistics t"/>
          <p:cNvSpPr>
            <a:spLocks noGrp="1"/>
          </p:cNvSpPr>
          <p:nvPr>
            <p:ph idx="1"/>
          </p:nvPr>
        </p:nvSpPr>
        <p:spPr>
          <a:xfrm>
            <a:off x="457200" y="1371600"/>
            <a:ext cx="7620000" cy="5181600"/>
          </a:xfrm>
        </p:spPr>
        <p:txBody>
          <a:bodyPr>
            <a:normAutofit/>
          </a:bodyPr>
          <a:lstStyle/>
          <a:p>
            <a:r>
              <a:rPr lang="en-US" sz="2400" dirty="0">
                <a:latin typeface="Times New Roman" panose="02020603050405020304" pitchFamily="18" charset="0"/>
                <a:cs typeface="Times New Roman" panose="02020603050405020304" pitchFamily="18" charset="0"/>
              </a:rPr>
              <a:t>Suppose that you have applied to colleges G and H. </a:t>
            </a:r>
          </a:p>
          <a:p>
            <a:r>
              <a:rPr lang="en-US" sz="2400" dirty="0">
                <a:latin typeface="Times New Roman" panose="02020603050405020304" pitchFamily="18" charset="0"/>
                <a:cs typeface="Times New Roman" panose="02020603050405020304" pitchFamily="18" charset="0"/>
              </a:rPr>
              <a:t>You have a 0.70 probability of acceptance by G, and the conditional probability of acceptance by H given acceptance by G is 0.90. </a:t>
            </a:r>
          </a:p>
          <a:p>
            <a:r>
              <a:rPr lang="en-US" sz="2400" dirty="0">
                <a:latin typeface="Times New Roman" panose="02020603050405020304" pitchFamily="18" charset="0"/>
                <a:cs typeface="Times New Roman" panose="02020603050405020304" pitchFamily="18" charset="0"/>
              </a:rPr>
              <a:t>What is the probability of being accepted by both G and H?</a:t>
            </a:r>
          </a:p>
          <a:p>
            <a:endParaRPr lang="de-DE"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0303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B8963-640D-E260-6CF2-6703F48A87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32810F-6AD7-AB69-54E8-91E5D5D07E54}"/>
              </a:ext>
            </a:extLst>
          </p:cNvPr>
          <p:cNvSpPr>
            <a:spLocks noGrp="1"/>
          </p:cNvSpPr>
          <p:nvPr>
            <p:ph type="title"/>
          </p:nvPr>
        </p:nvSpPr>
        <p:spPr>
          <a:xfrm>
            <a:off x="304800" y="620885"/>
            <a:ext cx="8534400" cy="1138425"/>
          </a:xfrm>
        </p:spPr>
        <p:txBody>
          <a:bodyPr>
            <a:normAutofit/>
          </a:bodyPr>
          <a:lstStyle/>
          <a:p>
            <a:r>
              <a:rPr lang="en-US" dirty="0">
                <a:solidFill>
                  <a:srgbClr val="196E78"/>
                </a:solidFill>
              </a:rPr>
              <a:t>Example 11.3: Multiplication Rule</a:t>
            </a:r>
            <a:endParaRPr lang="en-US" b="0" dirty="0">
              <a:solidFill>
                <a:srgbClr val="196E78"/>
              </a:solidFill>
            </a:endParaRPr>
          </a:p>
        </p:txBody>
      </p:sp>
      <p:sp>
        <p:nvSpPr>
          <p:cNvPr id="3" name="Content Placeholder 2">
            <a:extLst>
              <a:ext uri="{FF2B5EF4-FFF2-40B4-BE49-F238E27FC236}">
                <a16:creationId xmlns:a16="http://schemas.microsoft.com/office/drawing/2014/main" id="{9600EB1A-303D-44CB-7767-822C7C3E7A3F}"/>
              </a:ext>
            </a:extLst>
          </p:cNvPr>
          <p:cNvSpPr>
            <a:spLocks noGrp="1"/>
          </p:cNvSpPr>
          <p:nvPr>
            <p:ph sz="quarter" idx="12"/>
          </p:nvPr>
        </p:nvSpPr>
        <p:spPr>
          <a:xfrm>
            <a:off x="304800" y="1759310"/>
            <a:ext cx="8669110" cy="4521279"/>
          </a:xfrm>
          <a:prstGeom prst="rect">
            <a:avLst/>
          </a:prstGeom>
        </p:spPr>
        <p:txBody>
          <a:bodyPr/>
          <a:lstStyle/>
          <a:p>
            <a:r>
              <a:rPr lang="en-US" sz="2200" dirty="0"/>
              <a:t>If </a:t>
            </a:r>
            <a:r>
              <a:rPr lang="en-US" sz="2200" i="1" dirty="0"/>
              <a:t>A </a:t>
            </a:r>
            <a:r>
              <a:rPr lang="en-US" sz="2200" dirty="0"/>
              <a:t>and </a:t>
            </a:r>
            <a:r>
              <a:rPr lang="en-US" sz="2200" i="1" dirty="0"/>
              <a:t>B </a:t>
            </a:r>
            <a:r>
              <a:rPr lang="en-US" sz="2200" dirty="0"/>
              <a:t>are independent events, then this rule simplifies to the </a:t>
            </a:r>
            <a:r>
              <a:rPr lang="en-US" sz="2200" b="1" dirty="0"/>
              <a:t>multiplication rule for independent events</a:t>
            </a:r>
          </a:p>
          <a:p>
            <a:pPr marL="2176463" indent="0">
              <a:buNone/>
            </a:pPr>
            <a:r>
              <a:rPr lang="en-US" sz="2200" i="1" dirty="0"/>
              <a:t>P</a:t>
            </a:r>
            <a:r>
              <a:rPr lang="en-US" sz="2200" dirty="0"/>
              <a:t>(</a:t>
            </a:r>
            <a:r>
              <a:rPr lang="en-US" sz="2200" i="1" dirty="0"/>
              <a:t>A </a:t>
            </a:r>
            <a:r>
              <a:rPr lang="en-US" sz="2200" dirty="0"/>
              <a:t>∩ </a:t>
            </a:r>
            <a:r>
              <a:rPr lang="en-US" sz="2200" i="1" dirty="0"/>
              <a:t>B</a:t>
            </a:r>
            <a:r>
              <a:rPr lang="en-US" sz="2200" dirty="0"/>
              <a:t>) = </a:t>
            </a:r>
            <a:r>
              <a:rPr lang="en-US" sz="2200" i="1" dirty="0"/>
              <a:t>P</a:t>
            </a:r>
            <a:r>
              <a:rPr lang="en-US" sz="2200" dirty="0"/>
              <a:t>(</a:t>
            </a:r>
            <a:r>
              <a:rPr lang="en-US" sz="2200" i="1" dirty="0"/>
              <a:t>A</a:t>
            </a:r>
            <a:r>
              <a:rPr lang="en-US" sz="2200" dirty="0"/>
              <a:t>) × </a:t>
            </a:r>
            <a:r>
              <a:rPr lang="en-US" sz="2200" i="1" dirty="0"/>
              <a:t>P</a:t>
            </a:r>
            <a:r>
              <a:rPr lang="en-US" sz="2200" dirty="0"/>
              <a:t>(</a:t>
            </a:r>
            <a:r>
              <a:rPr lang="en-US" sz="2200" i="1" dirty="0"/>
              <a:t>B</a:t>
            </a:r>
            <a:r>
              <a:rPr lang="en-US" sz="2200" dirty="0"/>
              <a:t>)</a:t>
            </a:r>
          </a:p>
          <a:p>
            <a:r>
              <a:rPr lang="en-US" sz="2200" dirty="0"/>
              <a:t>Why does the multiplication rule simplify this way for </a:t>
            </a:r>
            <a:r>
              <a:rPr lang="en-US" sz="2200" b="1" dirty="0"/>
              <a:t>independent</a:t>
            </a:r>
            <a:r>
              <a:rPr lang="en-US" sz="2200" dirty="0"/>
              <a:t> events?</a:t>
            </a:r>
          </a:p>
          <a:p>
            <a:r>
              <a:rPr lang="en-US" sz="2200" dirty="0"/>
              <a:t>If two fair coins are tossed, what is the probability of both landing on heads?</a:t>
            </a:r>
          </a:p>
          <a:p>
            <a:endParaRPr lang="en-US" sz="2200" dirty="0"/>
          </a:p>
          <a:p>
            <a:endParaRPr lang="en-US" sz="2200" dirty="0"/>
          </a:p>
        </p:txBody>
      </p:sp>
    </p:spTree>
    <p:extLst>
      <p:ext uri="{BB962C8B-B14F-4D97-AF65-F5344CB8AC3E}">
        <p14:creationId xmlns:p14="http://schemas.microsoft.com/office/powerpoint/2010/main" val="670190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u="sng" dirty="0">
                <a:solidFill>
                  <a:schemeClr val="accent1"/>
                </a:solidFill>
              </a:rPr>
              <a:t>Keys to interpreting probability</a:t>
            </a:r>
          </a:p>
        </p:txBody>
      </p:sp>
      <p:sp>
        <p:nvSpPr>
          <p:cNvPr id="3" name="Content Placeholder 2" descr="This diagram shows the six steps of a statistical investigation. Step 1 is to ask a research question. This is the step where the researchers formulate their hypotheses. In Step 2, researchers design a study and collect data they think will help them answer the research question. Once data has been collected, the researchers move to Step 3, where they explore the data in preparation for Step 4 where they draw inferences from the data. At this stage, researchers may compute the significance of the statisics they calculate from the data, or they may use the statistics t"/>
          <p:cNvSpPr>
            <a:spLocks noGrp="1"/>
          </p:cNvSpPr>
          <p:nvPr>
            <p:ph idx="1"/>
          </p:nvPr>
        </p:nvSpPr>
        <p:spPr>
          <a:xfrm>
            <a:off x="457200" y="1371600"/>
            <a:ext cx="7696200" cy="5181600"/>
          </a:xfrm>
        </p:spPr>
        <p:txBody>
          <a:bodyPr>
            <a:normAutofit/>
          </a:bodyPr>
          <a:lstStyle/>
          <a:p>
            <a:r>
              <a:rPr lang="en-US" sz="2400" b="1" i="1" u="sng" dirty="0"/>
              <a:t>Random process</a:t>
            </a:r>
            <a:r>
              <a:rPr lang="en-US" sz="2400" i="1" dirty="0"/>
              <a:t>: Play the cars/goats game using the switch strategy</a:t>
            </a:r>
            <a:endParaRPr lang="en-US" sz="2400" b="1" i="1" u="sng" dirty="0"/>
          </a:p>
          <a:p>
            <a:r>
              <a:rPr lang="en-US" sz="2400" b="1" i="1" u="sng" dirty="0"/>
              <a:t>Repetition</a:t>
            </a:r>
            <a:r>
              <a:rPr lang="en-US" sz="2400" i="1" dirty="0"/>
              <a:t>: repeat a very large number of times (under identical conditions)</a:t>
            </a:r>
            <a:endParaRPr lang="en-US" sz="2400" b="1" i="1" u="sng" dirty="0"/>
          </a:p>
          <a:p>
            <a:r>
              <a:rPr lang="en-US" sz="2400" b="1" i="1" u="sng" dirty="0"/>
              <a:t>Event of interest</a:t>
            </a:r>
            <a:r>
              <a:rPr lang="en-US" sz="2400" i="1" dirty="0"/>
              <a:t>: winning the game</a:t>
            </a:r>
            <a:endParaRPr lang="en-US" sz="2400" b="1" i="1" u="sng" dirty="0"/>
          </a:p>
          <a:p>
            <a:r>
              <a:rPr lang="en-US" sz="2400" b="1" i="1" u="sng" dirty="0"/>
              <a:t>Estimation</a:t>
            </a:r>
            <a:r>
              <a:rPr lang="en-US" sz="2400" i="1" dirty="0"/>
              <a:t>: long-run proportion of times event occurs ”approaches” the true probability</a:t>
            </a:r>
            <a:endParaRPr lang="en-US" sz="2400" b="1" i="1" u="sng" dirty="0"/>
          </a:p>
          <a:p>
            <a:endParaRPr lang="en-US" sz="2400" b="1" u="sng" dirty="0"/>
          </a:p>
          <a:p>
            <a:pPr marL="114300" indent="0">
              <a:buNone/>
            </a:pPr>
            <a:r>
              <a:rPr lang="en-US" sz="2400" dirty="0"/>
              <a:t>Only the random process and event of interest depend on context.</a:t>
            </a:r>
          </a:p>
        </p:txBody>
      </p:sp>
    </p:spTree>
    <p:extLst>
      <p:ext uri="{BB962C8B-B14F-4D97-AF65-F5344CB8AC3E}">
        <p14:creationId xmlns:p14="http://schemas.microsoft.com/office/powerpoint/2010/main" val="317858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848600" cy="1143000"/>
          </a:xfrm>
        </p:spPr>
        <p:txBody>
          <a:bodyPr/>
          <a:lstStyle/>
          <a:p>
            <a:r>
              <a:rPr lang="en-US" sz="4000" u="sng" dirty="0">
                <a:solidFill>
                  <a:schemeClr val="accent1"/>
                </a:solidFill>
              </a:rPr>
              <a:t>Tree Diagrams</a:t>
            </a:r>
          </a:p>
        </p:txBody>
      </p:sp>
      <p:sp>
        <p:nvSpPr>
          <p:cNvPr id="3" name="Content Placeholder 2" descr="This diagram shows the six steps of a statistical investigation. Step 1 is to ask a research question. This is the step where the researchers formulate their hypotheses. In Step 2, researchers design a study and collect data they think will help them answer the research question. Once data has been collected, the researchers move to Step 3, where they explore the data in preparation for Step 4 where they draw inferences from the data. At this stage, researchers may compute the significance of the statisics they calculate from the data, or they may use the statistics t"/>
          <p:cNvSpPr>
            <a:spLocks noGrp="1"/>
          </p:cNvSpPr>
          <p:nvPr>
            <p:ph idx="1"/>
          </p:nvPr>
        </p:nvSpPr>
        <p:spPr>
          <a:xfrm>
            <a:off x="457200" y="1371600"/>
            <a:ext cx="7620000" cy="5181600"/>
          </a:xfrm>
        </p:spPr>
        <p:txBody>
          <a:bodyPr>
            <a:normAutofit/>
          </a:bodyPr>
          <a:lstStyle/>
          <a:p>
            <a:pPr indent="-342900"/>
            <a:r>
              <a:rPr lang="en-US" dirty="0"/>
              <a:t>A </a:t>
            </a:r>
            <a:r>
              <a:rPr lang="en-US" b="1" dirty="0"/>
              <a:t>tree diagram </a:t>
            </a:r>
            <a:r>
              <a:rPr lang="en-US" dirty="0"/>
              <a:t>organizes conditional probabilities with a node representing an event and branches from the node representing the possible outcomes associated with the event.</a:t>
            </a:r>
          </a:p>
          <a:p>
            <a:pPr indent="-342900"/>
            <a:endParaRPr lang="en-US" dirty="0"/>
          </a:p>
          <a:p>
            <a:pPr marL="0" indent="0">
              <a:buNone/>
            </a:pPr>
            <a:endParaRPr lang="en-US" dirty="0"/>
          </a:p>
        </p:txBody>
      </p:sp>
      <p:pic>
        <p:nvPicPr>
          <p:cNvPr id="5" name="Picture 4">
            <a:extLst>
              <a:ext uri="{FF2B5EF4-FFF2-40B4-BE49-F238E27FC236}">
                <a16:creationId xmlns:a16="http://schemas.microsoft.com/office/drawing/2014/main" id="{0A94CDE8-41D4-614B-B85A-361087D18B5D}"/>
              </a:ext>
            </a:extLst>
          </p:cNvPr>
          <p:cNvPicPr>
            <a:picLocks noChangeAspect="1"/>
          </p:cNvPicPr>
          <p:nvPr/>
        </p:nvPicPr>
        <p:blipFill>
          <a:blip r:embed="rId2"/>
          <a:stretch>
            <a:fillRect/>
          </a:stretch>
        </p:blipFill>
        <p:spPr>
          <a:xfrm>
            <a:off x="1971675" y="3009026"/>
            <a:ext cx="4819650" cy="3574336"/>
          </a:xfrm>
          <a:prstGeom prst="rect">
            <a:avLst/>
          </a:prstGeom>
        </p:spPr>
      </p:pic>
    </p:spTree>
    <p:extLst>
      <p:ext uri="{BB962C8B-B14F-4D97-AF65-F5344CB8AC3E}">
        <p14:creationId xmlns:p14="http://schemas.microsoft.com/office/powerpoint/2010/main" val="37773513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848600" cy="1143000"/>
          </a:xfrm>
        </p:spPr>
        <p:txBody>
          <a:bodyPr/>
          <a:lstStyle/>
          <a:p>
            <a:r>
              <a:rPr lang="en-US" sz="4000" u="sng" dirty="0">
                <a:solidFill>
                  <a:schemeClr val="accent1"/>
                </a:solidFill>
              </a:rPr>
              <a:t>Tree Diagrams</a:t>
            </a:r>
          </a:p>
        </p:txBody>
      </p:sp>
      <p:sp>
        <p:nvSpPr>
          <p:cNvPr id="3" name="Content Placeholder 2" descr="This diagram shows the six steps of a statistical investigation. Step 1 is to ask a research question. This is the step where the researchers formulate their hypotheses. In Step 2, researchers design a study and collect data they think will help them answer the research question. Once data has been collected, the researchers move to Step 3, where they explore the data in preparation for Step 4 where they draw inferences from the data. At this stage, researchers may compute the significance of the statisics they calculate from the data, or they may use the statistics t"/>
          <p:cNvSpPr>
            <a:spLocks noGrp="1"/>
          </p:cNvSpPr>
          <p:nvPr>
            <p:ph idx="1"/>
          </p:nvPr>
        </p:nvSpPr>
        <p:spPr>
          <a:xfrm>
            <a:off x="457200" y="1371600"/>
            <a:ext cx="7620000" cy="5181600"/>
          </a:xfrm>
        </p:spPr>
        <p:txBody>
          <a:bodyPr>
            <a:normAutofit/>
          </a:bodyPr>
          <a:lstStyle/>
          <a:p>
            <a:pPr indent="-342900"/>
            <a:r>
              <a:rPr lang="en-US" dirty="0"/>
              <a:t>To construct a tree, start by creating a single node, and split it into different outcomes. Label each branch with an event and the event’s probability.</a:t>
            </a:r>
          </a:p>
        </p:txBody>
      </p:sp>
      <p:pic>
        <p:nvPicPr>
          <p:cNvPr id="5" name="Picture 4">
            <a:extLst>
              <a:ext uri="{FF2B5EF4-FFF2-40B4-BE49-F238E27FC236}">
                <a16:creationId xmlns:a16="http://schemas.microsoft.com/office/drawing/2014/main" id="{C3E2F34B-63D8-2040-92BF-AF1DE2C4A0DD}"/>
              </a:ext>
            </a:extLst>
          </p:cNvPr>
          <p:cNvPicPr>
            <a:picLocks noChangeAspect="1"/>
          </p:cNvPicPr>
          <p:nvPr/>
        </p:nvPicPr>
        <p:blipFill>
          <a:blip r:embed="rId3"/>
          <a:stretch>
            <a:fillRect/>
          </a:stretch>
        </p:blipFill>
        <p:spPr>
          <a:xfrm>
            <a:off x="4381500" y="2973630"/>
            <a:ext cx="3340100" cy="3429000"/>
          </a:xfrm>
          <a:prstGeom prst="rect">
            <a:avLst/>
          </a:prstGeom>
        </p:spPr>
      </p:pic>
      <p:sp>
        <p:nvSpPr>
          <p:cNvPr id="6" name="TextBox 5">
            <a:extLst>
              <a:ext uri="{FF2B5EF4-FFF2-40B4-BE49-F238E27FC236}">
                <a16:creationId xmlns:a16="http://schemas.microsoft.com/office/drawing/2014/main" id="{8AD295F1-F72B-8943-AFB6-47D6E1FCC20A}"/>
              </a:ext>
            </a:extLst>
          </p:cNvPr>
          <p:cNvSpPr txBox="1"/>
          <p:nvPr/>
        </p:nvSpPr>
        <p:spPr>
          <a:xfrm>
            <a:off x="762000" y="3094672"/>
            <a:ext cx="3767185" cy="1938992"/>
          </a:xfrm>
          <a:prstGeom prst="rect">
            <a:avLst/>
          </a:prstGeom>
          <a:noFill/>
        </p:spPr>
        <p:txBody>
          <a:bodyPr wrap="none" rtlCol="0">
            <a:spAutoFit/>
          </a:bodyPr>
          <a:lstStyle/>
          <a:p>
            <a:r>
              <a:rPr lang="en-US" sz="2400" dirty="0"/>
              <a:t>In this example, we chose</a:t>
            </a:r>
          </a:p>
          <a:p>
            <a:r>
              <a:rPr lang="en-US" sz="2400" dirty="0"/>
              <a:t>a movie at random and </a:t>
            </a:r>
          </a:p>
          <a:p>
            <a:r>
              <a:rPr lang="en-US" sz="2400" dirty="0"/>
              <a:t>indicate two complementary</a:t>
            </a:r>
          </a:p>
          <a:p>
            <a:r>
              <a:rPr lang="en-US" sz="2400" dirty="0"/>
              <a:t>events: ”Allan has seen it”</a:t>
            </a:r>
          </a:p>
          <a:p>
            <a:r>
              <a:rPr lang="en-US" sz="2400" dirty="0"/>
              <a:t>and ”Allan hasn’t seen it.”</a:t>
            </a:r>
          </a:p>
        </p:txBody>
      </p:sp>
    </p:spTree>
    <p:extLst>
      <p:ext uri="{BB962C8B-B14F-4D97-AF65-F5344CB8AC3E}">
        <p14:creationId xmlns:p14="http://schemas.microsoft.com/office/powerpoint/2010/main" val="17005514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848600" cy="1143000"/>
          </a:xfrm>
        </p:spPr>
        <p:txBody>
          <a:bodyPr/>
          <a:lstStyle/>
          <a:p>
            <a:r>
              <a:rPr lang="en-US" sz="4000" u="sng" dirty="0">
                <a:solidFill>
                  <a:schemeClr val="accent1"/>
                </a:solidFill>
              </a:rPr>
              <a:t>Tree Diagrams</a:t>
            </a:r>
          </a:p>
        </p:txBody>
      </p:sp>
      <p:sp>
        <p:nvSpPr>
          <p:cNvPr id="3" name="Content Placeholder 2" descr="This diagram shows the six steps of a statistical investigation. Step 1 is to ask a research question. This is the step where the researchers formulate their hypotheses. In Step 2, researchers design a study and collect data they think will help them answer the research question. Once data has been collected, the researchers move to Step 3, where they explore the data in preparation for Step 4 where they draw inferences from the data. At this stage, researchers may compute the significance of the statisics they calculate from the data, or they may use the statistics t"/>
          <p:cNvSpPr>
            <a:spLocks noGrp="1"/>
          </p:cNvSpPr>
          <p:nvPr>
            <p:ph idx="1"/>
          </p:nvPr>
        </p:nvSpPr>
        <p:spPr>
          <a:xfrm>
            <a:off x="457200" y="1371600"/>
            <a:ext cx="7620000" cy="5181600"/>
          </a:xfrm>
        </p:spPr>
        <p:txBody>
          <a:bodyPr>
            <a:normAutofit/>
          </a:bodyPr>
          <a:lstStyle/>
          <a:p>
            <a:pPr indent="-342900"/>
            <a:r>
              <a:rPr lang="en-US" dirty="0"/>
              <a:t>Next, split each branch into another set of outcomes. Record the </a:t>
            </a:r>
            <a:r>
              <a:rPr lang="en-US" b="1" dirty="0"/>
              <a:t>conditional probability</a:t>
            </a:r>
            <a:r>
              <a:rPr lang="en-US" dirty="0"/>
              <a:t> of each event on the branches.</a:t>
            </a:r>
          </a:p>
        </p:txBody>
      </p:sp>
      <p:pic>
        <p:nvPicPr>
          <p:cNvPr id="4" name="Picture 3">
            <a:extLst>
              <a:ext uri="{FF2B5EF4-FFF2-40B4-BE49-F238E27FC236}">
                <a16:creationId xmlns:a16="http://schemas.microsoft.com/office/drawing/2014/main" id="{583545BB-3D8E-FF4F-B058-994C1A445DDA}"/>
              </a:ext>
            </a:extLst>
          </p:cNvPr>
          <p:cNvPicPr>
            <a:picLocks noChangeAspect="1"/>
          </p:cNvPicPr>
          <p:nvPr/>
        </p:nvPicPr>
        <p:blipFill>
          <a:blip r:embed="rId2"/>
          <a:stretch>
            <a:fillRect/>
          </a:stretch>
        </p:blipFill>
        <p:spPr>
          <a:xfrm>
            <a:off x="1702723" y="2670050"/>
            <a:ext cx="5128954" cy="3282950"/>
          </a:xfrm>
          <a:prstGeom prst="rect">
            <a:avLst/>
          </a:prstGeom>
        </p:spPr>
      </p:pic>
    </p:spTree>
    <p:extLst>
      <p:ext uri="{BB962C8B-B14F-4D97-AF65-F5344CB8AC3E}">
        <p14:creationId xmlns:p14="http://schemas.microsoft.com/office/powerpoint/2010/main" val="9719075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848600" cy="1143000"/>
          </a:xfrm>
        </p:spPr>
        <p:txBody>
          <a:bodyPr/>
          <a:lstStyle/>
          <a:p>
            <a:r>
              <a:rPr lang="en-US" sz="4000" u="sng" dirty="0">
                <a:solidFill>
                  <a:schemeClr val="accent1"/>
                </a:solidFill>
              </a:rPr>
              <a:t>Tree Diagrams</a:t>
            </a:r>
          </a:p>
        </p:txBody>
      </p:sp>
      <p:sp>
        <p:nvSpPr>
          <p:cNvPr id="3" name="Content Placeholder 2" descr="This diagram shows the six steps of a statistical investigation. Step 1 is to ask a research question. This is the step where the researchers formulate their hypotheses. In Step 2, researchers design a study and collect data they think will help them answer the research question. Once data has been collected, the researchers move to Step 3, where they explore the data in preparation for Step 4 where they draw inferences from the data. At this stage, researchers may compute the significance of the statisics they calculate from the data, or they may use the statistics t"/>
          <p:cNvSpPr>
            <a:spLocks noGrp="1"/>
          </p:cNvSpPr>
          <p:nvPr>
            <p:ph idx="1"/>
          </p:nvPr>
        </p:nvSpPr>
        <p:spPr>
          <a:xfrm>
            <a:off x="457200" y="1371600"/>
            <a:ext cx="7620000" cy="5181600"/>
          </a:xfrm>
        </p:spPr>
        <p:txBody>
          <a:bodyPr>
            <a:normAutofit/>
          </a:bodyPr>
          <a:lstStyle/>
          <a:p>
            <a:pPr indent="-342900"/>
            <a:r>
              <a:rPr lang="en-US" dirty="0"/>
              <a:t>Next, split each branch into another set of outcomes. Record the </a:t>
            </a:r>
            <a:r>
              <a:rPr lang="en-US" b="1" dirty="0"/>
              <a:t>conditional probability</a:t>
            </a:r>
            <a:r>
              <a:rPr lang="en-US" dirty="0"/>
              <a:t> of each event on the branches.</a:t>
            </a:r>
          </a:p>
        </p:txBody>
      </p:sp>
      <p:pic>
        <p:nvPicPr>
          <p:cNvPr id="5" name="Picture 4">
            <a:extLst>
              <a:ext uri="{FF2B5EF4-FFF2-40B4-BE49-F238E27FC236}">
                <a16:creationId xmlns:a16="http://schemas.microsoft.com/office/drawing/2014/main" id="{38FB7BE8-CE40-B449-AEFD-509208E6A14B}"/>
              </a:ext>
            </a:extLst>
          </p:cNvPr>
          <p:cNvPicPr>
            <a:picLocks noChangeAspect="1"/>
          </p:cNvPicPr>
          <p:nvPr/>
        </p:nvPicPr>
        <p:blipFill>
          <a:blip r:embed="rId3"/>
          <a:stretch>
            <a:fillRect/>
          </a:stretch>
        </p:blipFill>
        <p:spPr>
          <a:xfrm>
            <a:off x="1752600" y="2650699"/>
            <a:ext cx="5257800" cy="3932663"/>
          </a:xfrm>
          <a:prstGeom prst="rect">
            <a:avLst/>
          </a:prstGeom>
        </p:spPr>
      </p:pic>
    </p:spTree>
    <p:extLst>
      <p:ext uri="{BB962C8B-B14F-4D97-AF65-F5344CB8AC3E}">
        <p14:creationId xmlns:p14="http://schemas.microsoft.com/office/powerpoint/2010/main" val="6964082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848600" cy="1143000"/>
          </a:xfrm>
        </p:spPr>
        <p:txBody>
          <a:bodyPr/>
          <a:lstStyle/>
          <a:p>
            <a:r>
              <a:rPr lang="en-US" sz="4000" u="sng" dirty="0">
                <a:solidFill>
                  <a:schemeClr val="accent1"/>
                </a:solidFill>
              </a:rPr>
              <a:t>Tree Diagrams</a:t>
            </a:r>
          </a:p>
        </p:txBody>
      </p:sp>
      <p:sp>
        <p:nvSpPr>
          <p:cNvPr id="3" name="Content Placeholder 2" descr="This diagram shows the six steps of a statistical investigation. Step 1 is to ask a research question. This is the step where the researchers formulate their hypotheses. In Step 2, researchers design a study and collect data they think will help them answer the research question. Once data has been collected, the researchers move to Step 3, where they explore the data in preparation for Step 4 where they draw inferences from the data. At this stage, researchers may compute the significance of the statisics they calculate from the data, or they may use the statistics t"/>
          <p:cNvSpPr>
            <a:spLocks noGrp="1"/>
          </p:cNvSpPr>
          <p:nvPr>
            <p:ph idx="1"/>
          </p:nvPr>
        </p:nvSpPr>
        <p:spPr>
          <a:xfrm>
            <a:off x="457200" y="1371600"/>
            <a:ext cx="7620000" cy="5181600"/>
          </a:xfrm>
        </p:spPr>
        <p:txBody>
          <a:bodyPr>
            <a:normAutofit/>
          </a:bodyPr>
          <a:lstStyle/>
          <a:p>
            <a:pPr indent="-342900"/>
            <a:r>
              <a:rPr lang="en-US" dirty="0"/>
              <a:t>Finally, use the multiplication rule to compute the intersection probabilities along each path in the tree.</a:t>
            </a:r>
          </a:p>
        </p:txBody>
      </p:sp>
      <p:pic>
        <p:nvPicPr>
          <p:cNvPr id="4" name="Picture 3">
            <a:extLst>
              <a:ext uri="{FF2B5EF4-FFF2-40B4-BE49-F238E27FC236}">
                <a16:creationId xmlns:a16="http://schemas.microsoft.com/office/drawing/2014/main" id="{25ACB38E-0BB3-5A41-BE81-2E3AC02EF725}"/>
              </a:ext>
            </a:extLst>
          </p:cNvPr>
          <p:cNvPicPr>
            <a:picLocks noChangeAspect="1"/>
          </p:cNvPicPr>
          <p:nvPr/>
        </p:nvPicPr>
        <p:blipFill>
          <a:blip r:embed="rId2"/>
          <a:stretch>
            <a:fillRect/>
          </a:stretch>
        </p:blipFill>
        <p:spPr>
          <a:xfrm>
            <a:off x="640830" y="2670050"/>
            <a:ext cx="7620000" cy="3503123"/>
          </a:xfrm>
          <a:prstGeom prst="rect">
            <a:avLst/>
          </a:prstGeom>
        </p:spPr>
      </p:pic>
    </p:spTree>
    <p:extLst>
      <p:ext uri="{BB962C8B-B14F-4D97-AF65-F5344CB8AC3E}">
        <p14:creationId xmlns:p14="http://schemas.microsoft.com/office/powerpoint/2010/main" val="41702877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848600" cy="1143000"/>
          </a:xfrm>
        </p:spPr>
        <p:txBody>
          <a:bodyPr/>
          <a:lstStyle/>
          <a:p>
            <a:r>
              <a:rPr lang="en-US" sz="4000" u="sng" dirty="0">
                <a:solidFill>
                  <a:schemeClr val="accent1"/>
                </a:solidFill>
              </a:rPr>
              <a:t>Tree Diagrams</a:t>
            </a:r>
          </a:p>
        </p:txBody>
      </p:sp>
      <p:sp>
        <p:nvSpPr>
          <p:cNvPr id="3" name="Content Placeholder 2" descr="This diagram shows the six steps of a statistical investigation. Step 1 is to ask a research question. This is the step where the researchers formulate their hypotheses. In Step 2, researchers design a study and collect data they think will help them answer the research question. Once data has been collected, the researchers move to Step 3, where they explore the data in preparation for Step 4 where they draw inferences from the data. At this stage, researchers may compute the significance of the statisics they calculate from the data, or they may use the statistics t"/>
          <p:cNvSpPr>
            <a:spLocks noGrp="1"/>
          </p:cNvSpPr>
          <p:nvPr>
            <p:ph idx="1"/>
          </p:nvPr>
        </p:nvSpPr>
        <p:spPr>
          <a:xfrm>
            <a:off x="457200" y="1371600"/>
            <a:ext cx="7620000" cy="5181600"/>
          </a:xfrm>
        </p:spPr>
        <p:txBody>
          <a:bodyPr>
            <a:normAutofit/>
          </a:bodyPr>
          <a:lstStyle/>
          <a:p>
            <a:pPr indent="-342900"/>
            <a:r>
              <a:rPr lang="en-US" b="1" dirty="0"/>
              <a:t>Important: </a:t>
            </a:r>
            <a:r>
              <a:rPr lang="en-US" dirty="0"/>
              <a:t>You can find the (unconditioned) probability of the second event by adding appropriate intersection probabilities. </a:t>
            </a:r>
            <a:endParaRPr lang="en-US" b="1" dirty="0"/>
          </a:p>
        </p:txBody>
      </p:sp>
      <p:pic>
        <p:nvPicPr>
          <p:cNvPr id="4" name="Picture 3">
            <a:extLst>
              <a:ext uri="{FF2B5EF4-FFF2-40B4-BE49-F238E27FC236}">
                <a16:creationId xmlns:a16="http://schemas.microsoft.com/office/drawing/2014/main" id="{25ACB38E-0BB3-5A41-BE81-2E3AC02EF725}"/>
              </a:ext>
            </a:extLst>
          </p:cNvPr>
          <p:cNvPicPr>
            <a:picLocks noChangeAspect="1"/>
          </p:cNvPicPr>
          <p:nvPr/>
        </p:nvPicPr>
        <p:blipFill>
          <a:blip r:embed="rId2"/>
          <a:stretch>
            <a:fillRect/>
          </a:stretch>
        </p:blipFill>
        <p:spPr>
          <a:xfrm>
            <a:off x="571500" y="2745945"/>
            <a:ext cx="7620000" cy="3503123"/>
          </a:xfrm>
          <a:prstGeom prst="rect">
            <a:avLst/>
          </a:prstGeom>
        </p:spPr>
      </p:pic>
    </p:spTree>
    <p:extLst>
      <p:ext uri="{BB962C8B-B14F-4D97-AF65-F5344CB8AC3E}">
        <p14:creationId xmlns:p14="http://schemas.microsoft.com/office/powerpoint/2010/main" val="40646473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848600" cy="1143000"/>
          </a:xfrm>
        </p:spPr>
        <p:txBody>
          <a:bodyPr/>
          <a:lstStyle/>
          <a:p>
            <a:r>
              <a:rPr lang="en-US" sz="4000" u="sng" dirty="0">
                <a:solidFill>
                  <a:schemeClr val="accent1"/>
                </a:solidFill>
              </a:rPr>
              <a:t>Tree Diagrams</a:t>
            </a:r>
          </a:p>
        </p:txBody>
      </p:sp>
      <mc:AlternateContent xmlns:mc="http://schemas.openxmlformats.org/markup-compatibility/2006">
        <mc:Choice xmlns:a14="http://schemas.microsoft.com/office/drawing/2010/main" Requires="a14">
          <p:sp>
            <p:nvSpPr>
              <p:cNvPr id="3" name="Content Placeholder 2" descr="This diagram shows the six steps of a statistical investigation. Step 1 is to ask a research question. This is the step where the researchers formulate their hypotheses. In Step 2, researchers design a study and collect data they think will help them answer the research question. Once data has been collected, the researchers move to Step 3, where they explore the data in preparation for Step 4 where they draw inferences from the data. At this stage, researchers may compute the significance of the statisics they calculate from the data, or they may use the statistics t"/>
              <p:cNvSpPr>
                <a:spLocks noGrp="1"/>
              </p:cNvSpPr>
              <p:nvPr>
                <p:ph idx="1"/>
              </p:nvPr>
            </p:nvSpPr>
            <p:spPr>
              <a:xfrm>
                <a:off x="457200" y="1447800"/>
                <a:ext cx="7620000" cy="5181600"/>
              </a:xfrm>
            </p:spPr>
            <p:txBody>
              <a:bodyPr>
                <a:normAutofit/>
              </a:bodyPr>
              <a:lstStyle/>
              <a:p>
                <a:pPr marL="0" indent="0" algn="ctr">
                  <a:buNone/>
                </a:pPr>
                <a:r>
                  <a:rPr lang="en-US" sz="2400" dirty="0">
                    <a:solidFill>
                      <a:schemeClr val="tx1"/>
                    </a:solidFill>
                    <a:latin typeface="Times New Roman" panose="02020603050405020304" pitchFamily="18" charset="0"/>
                    <a:cs typeface="Times New Roman" panose="02020603050405020304" pitchFamily="18" charset="0"/>
                  </a:rPr>
                  <a:t>P(Beth YES) = P(Allan YES and Beth YES) + P(Allan NO and Beth YES)</a:t>
                </a:r>
              </a:p>
              <a:p>
                <a:pPr marL="0" indent="0" algn="ctr">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lgn="ctr">
                  <a:buNone/>
                </a:pPr>
                <a14:m>
                  <m:oMathPara xmlns:m="http://schemas.openxmlformats.org/officeDocument/2006/math">
                    <m:oMathParaPr>
                      <m:jc m:val="centerGroup"/>
                    </m:oMathParaPr>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59</m:t>
                          </m:r>
                        </m:num>
                        <m:den>
                          <m:r>
                            <a:rPr lang="en-US" sz="2400" b="0" i="1" smtClean="0">
                              <a:solidFill>
                                <a:schemeClr val="tx1"/>
                              </a:solidFill>
                              <a:latin typeface="Cambria Math" panose="02040503050406030204" pitchFamily="18" charset="0"/>
                            </a:rPr>
                            <m:t>100</m:t>
                          </m:r>
                        </m:den>
                      </m:f>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42</m:t>
                          </m:r>
                        </m:num>
                        <m:den>
                          <m:r>
                            <a:rPr lang="en-US" sz="2400" b="0" i="1" smtClean="0">
                              <a:solidFill>
                                <a:schemeClr val="tx1"/>
                              </a:solidFill>
                              <a:latin typeface="Cambria Math" panose="02040503050406030204" pitchFamily="18" charset="0"/>
                            </a:rPr>
                            <m:t>100</m:t>
                          </m:r>
                        </m:den>
                      </m:f>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17</m:t>
                          </m:r>
                        </m:num>
                        <m:den>
                          <m:r>
                            <a:rPr lang="en-US" sz="2400" b="0" i="1" smtClean="0">
                              <a:solidFill>
                                <a:schemeClr val="tx1"/>
                              </a:solidFill>
                              <a:latin typeface="Cambria Math" panose="02040503050406030204" pitchFamily="18" charset="0"/>
                            </a:rPr>
                            <m:t>100</m:t>
                          </m:r>
                        </m:den>
                      </m:f>
                    </m:oMath>
                  </m:oMathPara>
                </a14:m>
                <a:endParaRPr lang="en-US" sz="2400" dirty="0">
                  <a:solidFill>
                    <a:schemeClr val="tx1"/>
                  </a:solidFill>
                  <a:latin typeface="Times New Roman" panose="02020603050405020304" pitchFamily="18" charset="0"/>
                  <a:cs typeface="Times New Roman" panose="02020603050405020304" pitchFamily="18" charset="0"/>
                </a:endParaRPr>
              </a:p>
              <a:p>
                <a:pPr indent="-342900"/>
                <a:endParaRPr lang="en-US" sz="24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400" dirty="0">
                  <a:solidFill>
                    <a:schemeClr val="tx1"/>
                  </a:solidFill>
                  <a:latin typeface="Times New Roman" panose="02020603050405020304" pitchFamily="18" charset="0"/>
                  <a:cs typeface="Times New Roman" panose="02020603050405020304" pitchFamily="18" charset="0"/>
                </a:endParaRPr>
              </a:p>
              <a:p>
                <a:pPr indent="-342900"/>
                <a:r>
                  <a:rPr lang="en-US" sz="2400" dirty="0">
                    <a:solidFill>
                      <a:schemeClr val="tx1"/>
                    </a:solidFill>
                    <a:latin typeface="Times New Roman" panose="02020603050405020304" pitchFamily="18" charset="0"/>
                    <a:cs typeface="Times New Roman" panose="02020603050405020304" pitchFamily="18" charset="0"/>
                  </a:rPr>
                  <a:t>Tree diagrams are useful when you are given information about conditional probabilities.</a:t>
                </a:r>
              </a:p>
            </p:txBody>
          </p:sp>
        </mc:Choice>
        <mc:Fallback>
          <p:sp>
            <p:nvSpPr>
              <p:cNvPr id="3" name="Content Placeholder 2" descr="This diagram shows the six steps of a statistical investigation. Step 1 is to ask a research question. This is the step where the researchers formulate their hypotheses. In Step 2, researchers design a study and collect data they think will help them answer the research question. Once data has been collected, the researchers move to Step 3, where they explore the data in preparation for Step 4 where they draw inferences from the data. At this stage, researchers may compute the significance of the statisics they calculate from the data, or they may use the statistics t"/>
              <p:cNvSpPr>
                <a:spLocks noGrp="1" noRot="1" noChangeAspect="1" noMove="1" noResize="1" noEditPoints="1" noAdjustHandles="1" noChangeArrowheads="1" noChangeShapeType="1" noTextEdit="1"/>
              </p:cNvSpPr>
              <p:nvPr>
                <p:ph idx="1"/>
              </p:nvPr>
            </p:nvSpPr>
            <p:spPr>
              <a:xfrm>
                <a:off x="457200" y="1447800"/>
                <a:ext cx="7620000" cy="518160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33752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u="sng" dirty="0">
                <a:solidFill>
                  <a:schemeClr val="accent1"/>
                </a:solidFill>
              </a:rPr>
              <a:t>Another Example</a:t>
            </a:r>
          </a:p>
        </p:txBody>
      </p:sp>
      <p:sp>
        <p:nvSpPr>
          <p:cNvPr id="3" name="Content Placeholder 2" descr="This diagram shows the six steps of a statistical investigation. Step 1 is to ask a research question. This is the step where the researchers formulate their hypotheses. In Step 2, researchers design a study and collect data they think will help them answer the research question. Once data has been collected, the researchers move to Step 3, where they explore the data in preparation for Step 4 where they draw inferences from the data. At this stage, researchers may compute the significance of the statisics they calculate from the data, or they may use the statistics t"/>
          <p:cNvSpPr>
            <a:spLocks noGrp="1"/>
          </p:cNvSpPr>
          <p:nvPr>
            <p:ph idx="1"/>
          </p:nvPr>
        </p:nvSpPr>
        <p:spPr>
          <a:xfrm>
            <a:off x="457200" y="1371600"/>
            <a:ext cx="7696200" cy="5181600"/>
          </a:xfrm>
        </p:spPr>
        <p:txBody>
          <a:bodyPr>
            <a:normAutofit/>
          </a:bodyPr>
          <a:lstStyle/>
          <a:p>
            <a:r>
              <a:rPr lang="en-US" sz="2400" dirty="0"/>
              <a:t>It has been reported that the probability of a new business closing or changing owners within its first three years is about 0.60. </a:t>
            </a:r>
            <a:endParaRPr lang="en-US" sz="2400" b="1" u="sng" dirty="0"/>
          </a:p>
          <a:p>
            <a:r>
              <a:rPr lang="en-US" sz="2400" b="1" i="1" u="sng" dirty="0"/>
              <a:t>Random process</a:t>
            </a:r>
            <a:r>
              <a:rPr lang="en-US" sz="2400" i="1" dirty="0"/>
              <a:t>:</a:t>
            </a:r>
            <a:endParaRPr lang="en-US" sz="2400" b="1" i="1" u="sng" dirty="0"/>
          </a:p>
          <a:p>
            <a:r>
              <a:rPr lang="en-US" sz="2400" b="1" i="1" u="sng" dirty="0"/>
              <a:t>Event of interest</a:t>
            </a:r>
            <a:r>
              <a:rPr lang="en-US" sz="2400" i="1" dirty="0"/>
              <a:t>:</a:t>
            </a:r>
            <a:endParaRPr lang="en-US" sz="2400" b="1" i="1" u="sng" dirty="0"/>
          </a:p>
          <a:p>
            <a:endParaRPr lang="en-US" sz="2400" b="1" i="1" u="sng" dirty="0"/>
          </a:p>
        </p:txBody>
      </p:sp>
    </p:spTree>
    <p:extLst>
      <p:ext uri="{BB962C8B-B14F-4D97-AF65-F5344CB8AC3E}">
        <p14:creationId xmlns:p14="http://schemas.microsoft.com/office/powerpoint/2010/main" val="2489329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u="sng" dirty="0">
                <a:solidFill>
                  <a:schemeClr val="accent1"/>
                </a:solidFill>
              </a:rPr>
              <a:t>Another Example</a:t>
            </a:r>
          </a:p>
        </p:txBody>
      </p:sp>
      <p:sp>
        <p:nvSpPr>
          <p:cNvPr id="3" name="Content Placeholder 2" descr="This diagram shows the six steps of a statistical investigation. Step 1 is to ask a research question. This is the step where the researchers formulate their hypotheses. In Step 2, researchers design a study and collect data they think will help them answer the research question. Once data has been collected, the researchers move to Step 3, where they explore the data in preparation for Step 4 where they draw inferences from the data. At this stage, researchers may compute the significance of the statisics they calculate from the data, or they may use the statistics t"/>
          <p:cNvSpPr>
            <a:spLocks noGrp="1"/>
          </p:cNvSpPr>
          <p:nvPr>
            <p:ph idx="1"/>
          </p:nvPr>
        </p:nvSpPr>
        <p:spPr>
          <a:xfrm>
            <a:off x="457200" y="1371600"/>
            <a:ext cx="7696200" cy="5181600"/>
          </a:xfrm>
        </p:spPr>
        <p:txBody>
          <a:bodyPr>
            <a:normAutofit/>
          </a:bodyPr>
          <a:lstStyle/>
          <a:p>
            <a:r>
              <a:rPr lang="en-US" sz="2400" dirty="0"/>
              <a:t>It has been reported that the probability of a new business closing or changing owners within its first three years is about 0.60. </a:t>
            </a:r>
            <a:endParaRPr lang="en-US" sz="2400" b="1" u="sng" dirty="0"/>
          </a:p>
          <a:p>
            <a:r>
              <a:rPr lang="en-US" sz="2400" b="1" i="1" u="sng" dirty="0"/>
              <a:t>Random process</a:t>
            </a:r>
            <a:r>
              <a:rPr lang="en-US" sz="2400" i="1" dirty="0"/>
              <a:t>: randomly pick a business to examine</a:t>
            </a:r>
            <a:endParaRPr lang="en-US" sz="2400" b="1" i="1" u="sng" dirty="0"/>
          </a:p>
          <a:p>
            <a:r>
              <a:rPr lang="en-US" sz="2400" b="1" i="1" u="sng" dirty="0"/>
              <a:t>Event of interest</a:t>
            </a:r>
            <a:r>
              <a:rPr lang="en-US" sz="2400" i="1" dirty="0"/>
              <a:t>: the business closing or changing owners within the first three years</a:t>
            </a:r>
            <a:endParaRPr lang="en-US" sz="2400" b="1" i="1" u="sng" dirty="0"/>
          </a:p>
          <a:p>
            <a:endParaRPr lang="en-US" sz="2400" b="1" i="1" u="sng" dirty="0"/>
          </a:p>
          <a:p>
            <a:r>
              <a:rPr lang="en-US" sz="2400" b="1" i="1" u="sng" dirty="0"/>
              <a:t>Interpretation of probability</a:t>
            </a:r>
            <a:r>
              <a:rPr lang="en-US" sz="2400" i="1" dirty="0"/>
              <a:t>:</a:t>
            </a:r>
            <a:endParaRPr lang="en-US" sz="2400" b="1" u="sng" dirty="0"/>
          </a:p>
        </p:txBody>
      </p:sp>
    </p:spTree>
    <p:extLst>
      <p:ext uri="{BB962C8B-B14F-4D97-AF65-F5344CB8AC3E}">
        <p14:creationId xmlns:p14="http://schemas.microsoft.com/office/powerpoint/2010/main" val="138339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u="sng" dirty="0">
                <a:solidFill>
                  <a:schemeClr val="accent1"/>
                </a:solidFill>
              </a:rPr>
              <a:t>Another Example</a:t>
            </a:r>
          </a:p>
        </p:txBody>
      </p:sp>
      <p:sp>
        <p:nvSpPr>
          <p:cNvPr id="3" name="Content Placeholder 2" descr="This diagram shows the six steps of a statistical investigation. Step 1 is to ask a research question. This is the step where the researchers formulate their hypotheses. In Step 2, researchers design a study and collect data they think will help them answer the research question. Once data has been collected, the researchers move to Step 3, where they explore the data in preparation for Step 4 where they draw inferences from the data. At this stage, researchers may compute the significance of the statisics they calculate from the data, or they may use the statistics t"/>
          <p:cNvSpPr>
            <a:spLocks noGrp="1"/>
          </p:cNvSpPr>
          <p:nvPr>
            <p:ph idx="1"/>
          </p:nvPr>
        </p:nvSpPr>
        <p:spPr>
          <a:xfrm>
            <a:off x="457200" y="1371600"/>
            <a:ext cx="7696200" cy="5181600"/>
          </a:xfrm>
        </p:spPr>
        <p:txBody>
          <a:bodyPr>
            <a:normAutofit/>
          </a:bodyPr>
          <a:lstStyle/>
          <a:p>
            <a:r>
              <a:rPr lang="en-US" sz="2400" dirty="0"/>
              <a:t>It has been reported that the probability of a new business closing or changing owners within its first three years is about 0.60. </a:t>
            </a:r>
            <a:endParaRPr lang="en-US" sz="2400" b="1" u="sng" dirty="0"/>
          </a:p>
          <a:p>
            <a:r>
              <a:rPr lang="en-US" sz="2400" b="1" i="1" u="sng" dirty="0"/>
              <a:t>Random process</a:t>
            </a:r>
            <a:r>
              <a:rPr lang="en-US" sz="2400" i="1" dirty="0"/>
              <a:t>: randomly pick a business to examine</a:t>
            </a:r>
            <a:endParaRPr lang="en-US" sz="2400" b="1" i="1" u="sng" dirty="0"/>
          </a:p>
          <a:p>
            <a:r>
              <a:rPr lang="en-US" sz="2400" b="1" i="1" u="sng" dirty="0"/>
              <a:t>Event of interest</a:t>
            </a:r>
            <a:r>
              <a:rPr lang="en-US" sz="2400" i="1" dirty="0"/>
              <a:t>: the business closing or changing owners within the first three years</a:t>
            </a:r>
            <a:endParaRPr lang="en-US" sz="2400" b="1" i="1" u="sng" dirty="0"/>
          </a:p>
          <a:p>
            <a:endParaRPr lang="en-US" sz="2400" b="1" i="1" u="sng" dirty="0"/>
          </a:p>
          <a:p>
            <a:r>
              <a:rPr lang="en-US" sz="2400" b="1" i="1" u="sng" dirty="0"/>
              <a:t>Interpretation of probability</a:t>
            </a:r>
            <a:r>
              <a:rPr lang="en-US" sz="2400" i="1" dirty="0"/>
              <a:t>: If we select businesses at random a very large number of times, then, in the long run, the proportion of businesses we select that close or change owners within the first three years will approach 60%.</a:t>
            </a:r>
            <a:endParaRPr lang="en-US" sz="2400" b="1" u="sng" dirty="0"/>
          </a:p>
        </p:txBody>
      </p:sp>
    </p:spTree>
    <p:extLst>
      <p:ext uri="{BB962C8B-B14F-4D97-AF65-F5344CB8AC3E}">
        <p14:creationId xmlns:p14="http://schemas.microsoft.com/office/powerpoint/2010/main" val="3353395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425A1-2F10-484F-80D3-D1DF42971302}"/>
              </a:ext>
            </a:extLst>
          </p:cNvPr>
          <p:cNvSpPr>
            <a:spLocks noGrp="1"/>
          </p:cNvSpPr>
          <p:nvPr>
            <p:ph type="title"/>
          </p:nvPr>
        </p:nvSpPr>
        <p:spPr/>
        <p:txBody>
          <a:bodyPr>
            <a:normAutofit/>
          </a:bodyPr>
          <a:lstStyle/>
          <a:p>
            <a:r>
              <a:rPr lang="en-US" dirty="0">
                <a:solidFill>
                  <a:srgbClr val="196E78"/>
                </a:solidFill>
              </a:rPr>
              <a:t>Example 11.1: Ice Cream Prices </a:t>
            </a:r>
            <a:r>
              <a:rPr lang="en-US" sz="2000" b="0" dirty="0">
                <a:solidFill>
                  <a:srgbClr val="196E78"/>
                </a:solidFill>
              </a:rPr>
              <a:t>(1 of 4)</a:t>
            </a:r>
            <a:endParaRPr lang="en-US" sz="2000" strike="sngStrike" dirty="0">
              <a:solidFill>
                <a:srgbClr val="196E78"/>
              </a:solidFill>
            </a:endParaRPr>
          </a:p>
        </p:txBody>
      </p:sp>
      <p:sp>
        <p:nvSpPr>
          <p:cNvPr id="3" name="Content Placeholder 2">
            <a:extLst>
              <a:ext uri="{FF2B5EF4-FFF2-40B4-BE49-F238E27FC236}">
                <a16:creationId xmlns:a16="http://schemas.microsoft.com/office/drawing/2014/main" id="{733F55E6-2348-4292-9183-420364689E97}"/>
              </a:ext>
            </a:extLst>
          </p:cNvPr>
          <p:cNvSpPr>
            <a:spLocks noGrp="1"/>
          </p:cNvSpPr>
          <p:nvPr>
            <p:ph sz="quarter" idx="12"/>
          </p:nvPr>
        </p:nvSpPr>
        <p:spPr>
          <a:xfrm>
            <a:off x="304800" y="1911350"/>
            <a:ext cx="8669110" cy="4249870"/>
          </a:xfrm>
          <a:prstGeom prst="rect">
            <a:avLst/>
          </a:prstGeom>
        </p:spPr>
        <p:txBody>
          <a:bodyPr/>
          <a:lstStyle/>
          <a:p>
            <a:r>
              <a:rPr lang="en-US" dirty="0"/>
              <a:t>Suppose that an ice cream shop offers a special promotion:</a:t>
            </a:r>
          </a:p>
          <a:p>
            <a:pPr marL="800100" lvl="1" indent="-342900"/>
            <a:r>
              <a:rPr lang="en-US" dirty="0"/>
              <a:t>The price of a small ice cream cone will be determined randomly by rolling a pair of fair, six-sided dice.</a:t>
            </a:r>
          </a:p>
          <a:p>
            <a:pPr marL="800100" lvl="1" indent="-342900"/>
            <a:r>
              <a:rPr lang="en-US" dirty="0"/>
              <a:t>The price, in cents, will be the larger number followed by the smaller number. (For example, if you roll a 2 and a 4, the price will be 42 cents.)</a:t>
            </a:r>
          </a:p>
          <a:p>
            <a:r>
              <a:rPr lang="en-US" dirty="0"/>
              <a:t>You enter the shop with two quarters (50 cents).</a:t>
            </a:r>
          </a:p>
          <a:p>
            <a:r>
              <a:rPr lang="en-US" dirty="0"/>
              <a:t>How likely is it that you’ll be able to afford to buy the ice cream cone?</a:t>
            </a:r>
          </a:p>
        </p:txBody>
      </p:sp>
    </p:spTree>
    <p:extLst>
      <p:ext uri="{BB962C8B-B14F-4D97-AF65-F5344CB8AC3E}">
        <p14:creationId xmlns:p14="http://schemas.microsoft.com/office/powerpoint/2010/main" val="33236299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cf8aa8fa7fd8e837bfc97e1ceb5351635cb40"/>
</p:tagLst>
</file>

<file path=ppt/theme/theme1.xml><?xml version="1.0" encoding="utf-8"?>
<a:theme xmlns:a="http://schemas.openxmlformats.org/drawingml/2006/main" name="Open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earning Objectives">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cept Check Question">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ey Term">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Image Slide Mast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ustom Design">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5F10621752DDA45BBA1A9E0C777CF7F" ma:contentTypeVersion="9" ma:contentTypeDescription="Create a new document." ma:contentTypeScope="" ma:versionID="efa1ede8a83401231b78670a05c64e0e">
  <xsd:schema xmlns:xsd="http://www.w3.org/2001/XMLSchema" xmlns:xs="http://www.w3.org/2001/XMLSchema" xmlns:p="http://schemas.microsoft.com/office/2006/metadata/properties" xmlns:ns2="8315d039-e8c3-459d-8509-28d69709fdd9" targetNamespace="http://schemas.microsoft.com/office/2006/metadata/properties" ma:root="true" ma:fieldsID="77c17fb807b6633b81d5adc987d26445" ns2:_="">
    <xsd:import namespace="8315d039-e8c3-459d-8509-28d69709fdd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15d039-e8c3-459d-8509-28d69709fd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D4CCD45-0D72-4690-AA7C-A10B8BAB52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15d039-e8c3-459d-8509-28d69709fd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93F815B-6E6B-437C-95EA-B6C979BFBC91}">
  <ds:schemaRefs>
    <ds:schemaRef ds:uri="http://schemas.microsoft.com/sharepoint/v3/contenttype/forms"/>
  </ds:schemaRefs>
</ds:datastoreItem>
</file>

<file path=customXml/itemProps3.xml><?xml version="1.0" encoding="utf-8"?>
<ds:datastoreItem xmlns:ds="http://schemas.openxmlformats.org/officeDocument/2006/customXml" ds:itemID="{6936CF6A-C1C3-4ABA-ACA7-1D450D43CCA9}">
  <ds:schemaRefs>
    <ds:schemaRef ds:uri="http://purl.org/dc/terms/"/>
    <ds:schemaRef ds:uri="http://schemas.openxmlformats.org/package/2006/metadata/core-properties"/>
    <ds:schemaRef ds:uri="8315d039-e8c3-459d-8509-28d69709fdd9"/>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21749</TotalTime>
  <Words>5293</Words>
  <Application>Microsoft Macintosh PowerPoint</Application>
  <PresentationFormat>On-screen Show (4:3)</PresentationFormat>
  <Paragraphs>793</Paragraphs>
  <Slides>56</Slides>
  <Notes>46</Notes>
  <HiddenSlides>1</HiddenSlides>
  <MMClips>0</MMClips>
  <ScaleCrop>false</ScaleCrop>
  <HeadingPairs>
    <vt:vector size="8" baseType="variant">
      <vt:variant>
        <vt:lpstr>Fonts Used</vt:lpstr>
      </vt:variant>
      <vt:variant>
        <vt:i4>9</vt:i4>
      </vt:variant>
      <vt:variant>
        <vt:lpstr>Theme</vt:lpstr>
      </vt:variant>
      <vt:variant>
        <vt:i4>8</vt:i4>
      </vt:variant>
      <vt:variant>
        <vt:lpstr>Embedded OLE Servers</vt:lpstr>
      </vt:variant>
      <vt:variant>
        <vt:i4>1</vt:i4>
      </vt:variant>
      <vt:variant>
        <vt:lpstr>Slide Titles</vt:lpstr>
      </vt:variant>
      <vt:variant>
        <vt:i4>56</vt:i4>
      </vt:variant>
    </vt:vector>
  </HeadingPairs>
  <TitlesOfParts>
    <vt:vector size="74" baseType="lpstr">
      <vt:lpstr>Arial</vt:lpstr>
      <vt:lpstr>Calibri</vt:lpstr>
      <vt:lpstr>Calibri Light</vt:lpstr>
      <vt:lpstr>Cambria Math</vt:lpstr>
      <vt:lpstr>Courier New</vt:lpstr>
      <vt:lpstr>Source Sans Pro</vt:lpstr>
      <vt:lpstr>STIX</vt:lpstr>
      <vt:lpstr>Times New Roman</vt:lpstr>
      <vt:lpstr>Wingdings</vt:lpstr>
      <vt:lpstr>Opener</vt:lpstr>
      <vt:lpstr>Chapter Outline</vt:lpstr>
      <vt:lpstr>Learning Objectives</vt:lpstr>
      <vt:lpstr>Concept Check Question</vt:lpstr>
      <vt:lpstr>Key Term</vt:lpstr>
      <vt:lpstr>Image Slide Master</vt:lpstr>
      <vt:lpstr>1_Custom Design</vt:lpstr>
      <vt:lpstr>Custom Design</vt:lpstr>
      <vt:lpstr>Equation</vt:lpstr>
      <vt:lpstr>Introduction to Statistical Investigations</vt:lpstr>
      <vt:lpstr>Warmup</vt:lpstr>
      <vt:lpstr>Probability</vt:lpstr>
      <vt:lpstr>Meaning of Probability</vt:lpstr>
      <vt:lpstr>Keys to interpreting probability</vt:lpstr>
      <vt:lpstr>Another Example</vt:lpstr>
      <vt:lpstr>Another Example</vt:lpstr>
      <vt:lpstr>Another Example</vt:lpstr>
      <vt:lpstr>Example 11.1: Ice Cream Prices (1 of 4)</vt:lpstr>
      <vt:lpstr>Example 11.1: Ice Cream Prices (2 of 4)</vt:lpstr>
      <vt:lpstr>Example 11.1: Ice Cream Prices (3 of 4)</vt:lpstr>
      <vt:lpstr>Example 11.1: Ice Cream Prices</vt:lpstr>
      <vt:lpstr>Example 11.1: Sample Space</vt:lpstr>
      <vt:lpstr>Sample Space</vt:lpstr>
      <vt:lpstr>Example 11.1: Event (1 of 2)</vt:lpstr>
      <vt:lpstr>Example 11.1: Event (2 of 2)</vt:lpstr>
      <vt:lpstr>Example 11.1: Ice Cream Prices</vt:lpstr>
      <vt:lpstr>Example 11.1: Ice Cream Prices</vt:lpstr>
      <vt:lpstr>Example 11.1: New Question</vt:lpstr>
      <vt:lpstr>Example 11.1: New Question</vt:lpstr>
      <vt:lpstr>Example 11.1: Newer Question</vt:lpstr>
      <vt:lpstr>Section 11.2</vt:lpstr>
      <vt:lpstr>Section 11.2: Introduction</vt:lpstr>
      <vt:lpstr>Example 11.2: Watching Films (1 of 2)</vt:lpstr>
      <vt:lpstr>Example 11.2: Watching Films (2 of 2)</vt:lpstr>
      <vt:lpstr>Example 11.2: Complement</vt:lpstr>
      <vt:lpstr>Example 11.2: Intersection</vt:lpstr>
      <vt:lpstr>Example 11.2: Union (1 of 2)</vt:lpstr>
      <vt:lpstr>Example 11.2: Union (2 of 2)</vt:lpstr>
      <vt:lpstr>Example 11.2: Addition Rule</vt:lpstr>
      <vt:lpstr>Example 11.2: Addition Rule</vt:lpstr>
      <vt:lpstr>Example 11.2: Venn Diagram</vt:lpstr>
      <vt:lpstr>Example 11.2: Probability Table</vt:lpstr>
      <vt:lpstr>Example 11.2: Mutually Exclusive</vt:lpstr>
      <vt:lpstr>Example 11.2: Mutually Exclusive</vt:lpstr>
      <vt:lpstr>PowerPoint Presentation</vt:lpstr>
      <vt:lpstr>PowerPoint Presentation</vt:lpstr>
      <vt:lpstr>Section 11.3</vt:lpstr>
      <vt:lpstr>Example 11.3: Watching Films (1 of 2)</vt:lpstr>
      <vt:lpstr>Example 11.3: Watching Films (2 of 2)</vt:lpstr>
      <vt:lpstr>Example 11.3: Conditional Probability (1 of 2)</vt:lpstr>
      <vt:lpstr>Example 11.3: Conditional Probability (2 of 2)</vt:lpstr>
      <vt:lpstr>Example 11.3: Independence (1 of 3)</vt:lpstr>
      <vt:lpstr>Example 11.3: Independence (2 of 3)</vt:lpstr>
      <vt:lpstr>Example 11.3: Independence (3 of 3)</vt:lpstr>
      <vt:lpstr>Example 11.3: Independence (3 of 3)</vt:lpstr>
      <vt:lpstr>Example 11.3: Multiplication Rule</vt:lpstr>
      <vt:lpstr>Example</vt:lpstr>
      <vt:lpstr>Example 11.3: Multiplication Rule</vt:lpstr>
      <vt:lpstr>Tree Diagrams</vt:lpstr>
      <vt:lpstr>Tree Diagrams</vt:lpstr>
      <vt:lpstr>Tree Diagrams</vt:lpstr>
      <vt:lpstr>Tree Diagrams</vt:lpstr>
      <vt:lpstr>Tree Diagrams</vt:lpstr>
      <vt:lpstr>Tree Diagrams</vt:lpstr>
      <vt:lpstr>Tree Diagrams</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11 Modeling Randomness</dc:title>
  <dc:subject>Statistics</dc:subject>
  <dc:creator>Tintle</dc:creator>
  <cp:lastModifiedBy>Sarah R Roscoe</cp:lastModifiedBy>
  <cp:revision>2320</cp:revision>
  <cp:lastPrinted>2026-02-05T18:44:31Z</cp:lastPrinted>
  <dcterms:created xsi:type="dcterms:W3CDTF">2017-04-21T14:49:46Z</dcterms:created>
  <dcterms:modified xsi:type="dcterms:W3CDTF">2026-02-10T19:28:50Z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0x01010045F10621752DDA45BBA1A9E0C777CF7F</vt:lpwstr>
  </property>
</Properties>
</file>